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851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9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0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7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B06FF3-C8A4-459E-B53B-4459417742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EA8AB-F599-4801-BCBC-5394E9E9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0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accounting&amp;page=2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787C-1B87-4214-8FA8-2BD7B7CF5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132" y="293557"/>
            <a:ext cx="8825658" cy="3329581"/>
          </a:xfrm>
        </p:spPr>
        <p:txBody>
          <a:bodyPr/>
          <a:lstStyle/>
          <a:p>
            <a:r>
              <a:rPr lang="en-US" b="1" dirty="0"/>
              <a:t>REGISTRATION AT PAN/VAT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6A101-A3F0-45C4-809E-6F12666D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CC80C-42D6-4F94-A7D6-8D11C06F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75933" y="3529449"/>
            <a:ext cx="7461112" cy="30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3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AF44-7F9C-47D1-BFAF-72C95377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1050F-7A47-4CF6-885F-D92EA3D36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03948" y="254833"/>
            <a:ext cx="8604354" cy="5993567"/>
          </a:xfrm>
        </p:spPr>
      </p:pic>
    </p:spTree>
    <p:extLst>
      <p:ext uri="{BB962C8B-B14F-4D97-AF65-F5344CB8AC3E}">
        <p14:creationId xmlns:p14="http://schemas.microsoft.com/office/powerpoint/2010/main" val="327990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E070-91CB-4E61-AF8A-2692300C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needs to register for PAN?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EF66-D86E-4673-8202-DF2E7413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94338"/>
            <a:ext cx="9603275" cy="387200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800" dirty="0"/>
              <a:t>Individuals: If you’re earning an income in Nepal, whether through employment, business, or investments, you’ll need a PAN. This includes salaried employees, freelancers, and even those earning rental income.</a:t>
            </a:r>
          </a:p>
          <a:p>
            <a:pPr fontAlgn="base"/>
            <a:r>
              <a:rPr lang="en-US" sz="2800" dirty="0"/>
              <a:t>Businesses: From small corner shops to large corporations, all businesses operating in Nepal must have a PAN. This includes sole proprietorships, partnerships, and companies.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2AB4-F693-4F0E-9175-2A919169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45478"/>
            <a:ext cx="9603275" cy="5020868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Non-Profit Organizations: Even if you’re not in it for the profit, you still need a PAN. All NGOs and charitable organizations are required to register.</a:t>
            </a:r>
          </a:p>
          <a:p>
            <a:pPr fontAlgn="base"/>
            <a:r>
              <a:rPr lang="en-US" sz="3200" dirty="0"/>
              <a:t>Government Offices: Yes, even government entities need a PAN for their financial transactions.</a:t>
            </a:r>
          </a:p>
          <a:p>
            <a:pPr fontAlgn="base"/>
            <a:r>
              <a:rPr lang="en-US" sz="3200" dirty="0"/>
              <a:t>Educational Institutions: Schools, colleges, and universities fall under this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A0C2-D2C9-4B42-8D99-CB339DE09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72"/>
            <a:ext cx="9603275" cy="5261548"/>
          </a:xfrm>
        </p:spPr>
        <p:txBody>
          <a:bodyPr/>
          <a:lstStyle/>
          <a:p>
            <a:pPr fontAlgn="base"/>
            <a:r>
              <a:rPr lang="en-US" sz="3200" dirty="0"/>
              <a:t>Foreign Investors: If you’re investing in Nepal from abroad, you’ll need a PAN to comply with local tax laws.</a:t>
            </a:r>
          </a:p>
          <a:p>
            <a:pPr fontAlgn="base"/>
            <a:r>
              <a:rPr lang="en-US" sz="3200" dirty="0"/>
              <a:t>Anyone making high-value purchases: Planning to buy land or a vehicle? You’ll need a PAN for these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6473-D491-4A89-84A8-F05FCA47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documents are needed for PAN registration?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BBE1-48A4-4B58-BF3E-D328A2F8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Individuals:</a:t>
            </a:r>
          </a:p>
          <a:p>
            <a:pPr fontAlgn="base"/>
            <a:r>
              <a:rPr lang="en-US" dirty="0"/>
              <a:t>Citizenship Certificate: This is your primary proof of identity and nationality. Make sure you have a clear copy of both sides.</a:t>
            </a:r>
          </a:p>
          <a:p>
            <a:pPr fontAlgn="base"/>
            <a:r>
              <a:rPr lang="en-US" dirty="0"/>
              <a:t>Recent Passport-sized Photograph: Smile! You’ll need a couple of these. Make sure they meet the standard specifications.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5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41D5-CABE-436C-B90F-FF6D935D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14794"/>
            <a:ext cx="9603275" cy="5151552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3200" dirty="0"/>
              <a:t>Proof of Address: This could be a recent utility bill, rental agreement, or any government-issued document that shows your current address.</a:t>
            </a:r>
          </a:p>
          <a:p>
            <a:pPr fontAlgn="base"/>
            <a:r>
              <a:rPr lang="en-US" sz="3200" dirty="0"/>
              <a:t>Income Proof: If you’re employed, you’ll need a letter from your employer. For self-employed individuals, business registration documents will suffice.</a:t>
            </a:r>
          </a:p>
          <a:p>
            <a:pPr fontAlgn="base"/>
            <a:r>
              <a:rPr lang="en-US" sz="3200" dirty="0"/>
              <a:t>Taxpayer Registration Form: This is available at </a:t>
            </a:r>
            <a:r>
              <a:rPr lang="en-US" sz="3200" dirty="0" err="1"/>
              <a:t>IRO</a:t>
            </a:r>
            <a:r>
              <a:rPr lang="en-US" sz="3200" dirty="0"/>
              <a:t> offices or can be downloaded from their website. Fill it out accurately!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3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4A9D-BC3F-4D10-B0ED-04FCDFB3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4462"/>
            <a:ext cx="9603275" cy="7502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 Businesses: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35E0-F849-4795-A03D-2A3CF217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84738"/>
            <a:ext cx="9603275" cy="4481607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Company Registration Certificate: This proves your business is legally established in Nepal.</a:t>
            </a:r>
          </a:p>
          <a:p>
            <a:pPr fontAlgn="base"/>
            <a:r>
              <a:rPr lang="en-US" sz="3200" dirty="0"/>
              <a:t>Memorandum and Articles of Association: These documents outline your company’s purpose and internal rules.</a:t>
            </a:r>
          </a:p>
          <a:p>
            <a:pPr fontAlgn="base"/>
            <a:r>
              <a:rPr lang="en-US" sz="3200" dirty="0"/>
              <a:t>PAN documents of Directors/Partners: Yes, the individuals running the business need their personal </a:t>
            </a:r>
            <a:r>
              <a:rPr lang="en-US" sz="3200" dirty="0" err="1"/>
              <a:t>PANs</a:t>
            </a:r>
            <a:r>
              <a:rPr lang="en-US" sz="3200" dirty="0"/>
              <a:t>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2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A13F-12A8-4357-8F62-9E7653AA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015"/>
            <a:ext cx="9603275" cy="5255331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Proof of Business Address: A rental agreement or property ownership document for your business premises.</a:t>
            </a:r>
          </a:p>
          <a:p>
            <a:pPr fontAlgn="base"/>
            <a:r>
              <a:rPr lang="en-US" sz="3200" dirty="0"/>
              <a:t>Bank Account Details: You’ll need to provide information about your business bank account.</a:t>
            </a:r>
          </a:p>
          <a:p>
            <a:pPr fontAlgn="base"/>
            <a:r>
              <a:rPr lang="en-US" sz="3200" dirty="0"/>
              <a:t>Business PAN Registration Form: Similar to the individual form, but tailored for businesses.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579B-53DA-425C-A723-8CF62C07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Documents (if applicable):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49AA-9F0C-4E6C-A28A-DD6CA398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726431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For foreign nationals: Valid visa and work permit.</a:t>
            </a:r>
          </a:p>
          <a:p>
            <a:pPr fontAlgn="base"/>
            <a:r>
              <a:rPr lang="en-US" sz="3600" dirty="0"/>
              <a:t>For minors: Birth certificate and PAN details of parents/guardians.</a:t>
            </a:r>
          </a:p>
          <a:p>
            <a:pPr fontAlgn="base"/>
            <a:r>
              <a:rPr lang="en-US" sz="3600" dirty="0"/>
              <a:t>For NGOs: Registration certificate from the Social Welfare Council.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49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451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REGISTRATION AT PAN/VAT</vt:lpstr>
      <vt:lpstr>Who needs to register for PAN?</vt:lpstr>
      <vt:lpstr>PowerPoint Presentation</vt:lpstr>
      <vt:lpstr>PowerPoint Presentation</vt:lpstr>
      <vt:lpstr>What documents are needed for PAN registration? </vt:lpstr>
      <vt:lpstr>PowerPoint Presentation</vt:lpstr>
      <vt:lpstr>For Businesses: </vt:lpstr>
      <vt:lpstr>PowerPoint Presentation</vt:lpstr>
      <vt:lpstr>Additional Documents (if applicable):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AT PAN/VAT</dc:title>
  <dc:creator>Rajeshwori Maharjan</dc:creator>
  <cp:lastModifiedBy>Rajeshwori Maharjan</cp:lastModifiedBy>
  <cp:revision>3</cp:revision>
  <dcterms:created xsi:type="dcterms:W3CDTF">2024-11-22T11:29:32Z</dcterms:created>
  <dcterms:modified xsi:type="dcterms:W3CDTF">2024-11-22T11:41:51Z</dcterms:modified>
</cp:coreProperties>
</file>