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6" r:id="rId4"/>
    <p:sldId id="259" r:id="rId5"/>
    <p:sldId id="260" r:id="rId6"/>
    <p:sldId id="263" r:id="rId7"/>
    <p:sldId id="261" r:id="rId8"/>
    <p:sldId id="289" r:id="rId9"/>
    <p:sldId id="290" r:id="rId10"/>
    <p:sldId id="291" r:id="rId11"/>
    <p:sldId id="270" r:id="rId12"/>
    <p:sldId id="271" r:id="rId13"/>
    <p:sldId id="272" r:id="rId14"/>
    <p:sldId id="292" r:id="rId15"/>
    <p:sldId id="293" r:id="rId16"/>
    <p:sldId id="294" r:id="rId17"/>
    <p:sldId id="295" r:id="rId18"/>
    <p:sldId id="262" r:id="rId19"/>
    <p:sldId id="273" r:id="rId20"/>
    <p:sldId id="274" r:id="rId21"/>
    <p:sldId id="269" r:id="rId22"/>
    <p:sldId id="264" r:id="rId23"/>
    <p:sldId id="265" r:id="rId24"/>
    <p:sldId id="266" r:id="rId25"/>
    <p:sldId id="288" r:id="rId26"/>
    <p:sldId id="296" r:id="rId27"/>
    <p:sldId id="297" r:id="rId28"/>
    <p:sldId id="298"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380D17-47AD-4AE8-BEE9-12EA41C5A0F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042868C-84F2-4886-9077-79E3386EA38E}">
      <dgm:prSet phldrT="[Text]"/>
      <dgm:spPr/>
      <dgm:t>
        <a:bodyPr/>
        <a:lstStyle/>
        <a:p>
          <a:r>
            <a:rPr lang="en-US" dirty="0"/>
            <a:t>Proprietor Company</a:t>
          </a:r>
        </a:p>
      </dgm:t>
    </dgm:pt>
    <dgm:pt modelId="{A6613270-46E7-499F-AC01-DEE21A80ECFC}" type="parTrans" cxnId="{D1559A5B-E835-482F-815E-06BBB065806B}">
      <dgm:prSet/>
      <dgm:spPr/>
      <dgm:t>
        <a:bodyPr/>
        <a:lstStyle/>
        <a:p>
          <a:endParaRPr lang="en-US"/>
        </a:p>
      </dgm:t>
    </dgm:pt>
    <dgm:pt modelId="{504A6BB7-D3CF-4F5A-87F7-5D89B68DF866}" type="sibTrans" cxnId="{D1559A5B-E835-482F-815E-06BBB065806B}">
      <dgm:prSet/>
      <dgm:spPr/>
      <dgm:t>
        <a:bodyPr/>
        <a:lstStyle/>
        <a:p>
          <a:endParaRPr lang="en-US"/>
        </a:p>
      </dgm:t>
    </dgm:pt>
    <dgm:pt modelId="{8FC097DA-A113-46F6-9334-07922D3739D9}">
      <dgm:prSet phldrT="[Text]"/>
      <dgm:spPr/>
      <dgm:t>
        <a:bodyPr/>
        <a:lstStyle/>
        <a:p>
          <a:r>
            <a:rPr lang="en-US" dirty="0"/>
            <a:t>Sole</a:t>
          </a:r>
        </a:p>
      </dgm:t>
    </dgm:pt>
    <dgm:pt modelId="{8E1B3ACF-60C2-4CD5-ABDC-11193810F156}" type="parTrans" cxnId="{15D1739E-DAC1-4C6E-9A6B-5C3717E3E047}">
      <dgm:prSet/>
      <dgm:spPr/>
      <dgm:t>
        <a:bodyPr/>
        <a:lstStyle/>
        <a:p>
          <a:endParaRPr lang="en-US"/>
        </a:p>
      </dgm:t>
    </dgm:pt>
    <dgm:pt modelId="{0F0D7EF3-D776-49BB-B0B2-C9BA9DF5D8AF}" type="sibTrans" cxnId="{15D1739E-DAC1-4C6E-9A6B-5C3717E3E047}">
      <dgm:prSet/>
      <dgm:spPr/>
      <dgm:t>
        <a:bodyPr/>
        <a:lstStyle/>
        <a:p>
          <a:endParaRPr lang="en-US"/>
        </a:p>
      </dgm:t>
    </dgm:pt>
    <dgm:pt modelId="{51FDBBC2-2F5E-4BFE-BB90-2A707377FAEE}">
      <dgm:prSet phldrT="[Text]"/>
      <dgm:spPr/>
      <dgm:t>
        <a:bodyPr/>
        <a:lstStyle/>
        <a:p>
          <a:r>
            <a:rPr lang="en-US" dirty="0"/>
            <a:t>Partner</a:t>
          </a:r>
        </a:p>
      </dgm:t>
    </dgm:pt>
    <dgm:pt modelId="{AF728987-65DE-42EB-9571-8BAF3F27DB88}" type="parTrans" cxnId="{6138A955-7242-4ABF-A81D-671C760442AA}">
      <dgm:prSet/>
      <dgm:spPr/>
      <dgm:t>
        <a:bodyPr/>
        <a:lstStyle/>
        <a:p>
          <a:endParaRPr lang="en-US"/>
        </a:p>
      </dgm:t>
    </dgm:pt>
    <dgm:pt modelId="{CEBB9FF8-1A49-420A-A114-90F2ACC613F3}" type="sibTrans" cxnId="{6138A955-7242-4ABF-A81D-671C760442AA}">
      <dgm:prSet/>
      <dgm:spPr/>
      <dgm:t>
        <a:bodyPr/>
        <a:lstStyle/>
        <a:p>
          <a:endParaRPr lang="en-US"/>
        </a:p>
      </dgm:t>
    </dgm:pt>
    <dgm:pt modelId="{23ED5B28-6946-410D-BB58-61C8CC08E1F8}" type="pres">
      <dgm:prSet presAssocID="{B9380D17-47AD-4AE8-BEE9-12EA41C5A0FC}" presName="hierChild1" presStyleCnt="0">
        <dgm:presLayoutVars>
          <dgm:chPref val="1"/>
          <dgm:dir/>
          <dgm:animOne val="branch"/>
          <dgm:animLvl val="lvl"/>
          <dgm:resizeHandles/>
        </dgm:presLayoutVars>
      </dgm:prSet>
      <dgm:spPr/>
    </dgm:pt>
    <dgm:pt modelId="{685D8811-B213-46A4-A029-D57A3F3BCCE4}" type="pres">
      <dgm:prSet presAssocID="{2042868C-84F2-4886-9077-79E3386EA38E}" presName="hierRoot1" presStyleCnt="0"/>
      <dgm:spPr/>
    </dgm:pt>
    <dgm:pt modelId="{50CC0D38-96E7-423C-BC80-597B5BAEAAB9}" type="pres">
      <dgm:prSet presAssocID="{2042868C-84F2-4886-9077-79E3386EA38E}" presName="composite" presStyleCnt="0"/>
      <dgm:spPr/>
    </dgm:pt>
    <dgm:pt modelId="{3C1BA5E9-2D55-465B-8351-D3331581C131}" type="pres">
      <dgm:prSet presAssocID="{2042868C-84F2-4886-9077-79E3386EA38E}" presName="background" presStyleLbl="node0" presStyleIdx="0" presStyleCnt="1"/>
      <dgm:spPr/>
    </dgm:pt>
    <dgm:pt modelId="{A13BC539-DEBF-4BC2-AF82-A15EC81AFFCC}" type="pres">
      <dgm:prSet presAssocID="{2042868C-84F2-4886-9077-79E3386EA38E}" presName="text" presStyleLbl="fgAcc0" presStyleIdx="0" presStyleCnt="1" custScaleX="326683">
        <dgm:presLayoutVars>
          <dgm:chPref val="3"/>
        </dgm:presLayoutVars>
      </dgm:prSet>
      <dgm:spPr/>
    </dgm:pt>
    <dgm:pt modelId="{EB3A6E6F-242D-438D-92C9-9DCD0D0154D6}" type="pres">
      <dgm:prSet presAssocID="{2042868C-84F2-4886-9077-79E3386EA38E}" presName="hierChild2" presStyleCnt="0"/>
      <dgm:spPr/>
    </dgm:pt>
    <dgm:pt modelId="{96F74F57-6CF4-4CB2-AD96-77A2639A4F77}" type="pres">
      <dgm:prSet presAssocID="{8E1B3ACF-60C2-4CD5-ABDC-11193810F156}" presName="Name10" presStyleLbl="parChTrans1D2" presStyleIdx="0" presStyleCnt="2"/>
      <dgm:spPr/>
    </dgm:pt>
    <dgm:pt modelId="{589FE003-714B-47D3-AB91-6698D97872DD}" type="pres">
      <dgm:prSet presAssocID="{8FC097DA-A113-46F6-9334-07922D3739D9}" presName="hierRoot2" presStyleCnt="0"/>
      <dgm:spPr/>
    </dgm:pt>
    <dgm:pt modelId="{20D665E6-7740-433F-9A9D-BD182B9AA3F0}" type="pres">
      <dgm:prSet presAssocID="{8FC097DA-A113-46F6-9334-07922D3739D9}" presName="composite2" presStyleCnt="0"/>
      <dgm:spPr/>
    </dgm:pt>
    <dgm:pt modelId="{B15CD99A-8D33-41AC-841E-AFE0699CA288}" type="pres">
      <dgm:prSet presAssocID="{8FC097DA-A113-46F6-9334-07922D3739D9}" presName="background2" presStyleLbl="node2" presStyleIdx="0" presStyleCnt="2"/>
      <dgm:spPr/>
    </dgm:pt>
    <dgm:pt modelId="{82FB21D2-B2ED-43C3-8261-204A3C842E02}" type="pres">
      <dgm:prSet presAssocID="{8FC097DA-A113-46F6-9334-07922D3739D9}" presName="text2" presStyleLbl="fgAcc2" presStyleIdx="0" presStyleCnt="2" custScaleX="100554">
        <dgm:presLayoutVars>
          <dgm:chPref val="3"/>
        </dgm:presLayoutVars>
      </dgm:prSet>
      <dgm:spPr/>
    </dgm:pt>
    <dgm:pt modelId="{A52049BA-410C-49BB-9616-7B0E53CB919F}" type="pres">
      <dgm:prSet presAssocID="{8FC097DA-A113-46F6-9334-07922D3739D9}" presName="hierChild3" presStyleCnt="0"/>
      <dgm:spPr/>
    </dgm:pt>
    <dgm:pt modelId="{F00C17D3-B7FC-400B-B506-0D266E90806B}" type="pres">
      <dgm:prSet presAssocID="{AF728987-65DE-42EB-9571-8BAF3F27DB88}" presName="Name10" presStyleLbl="parChTrans1D2" presStyleIdx="1" presStyleCnt="2"/>
      <dgm:spPr/>
    </dgm:pt>
    <dgm:pt modelId="{30A339E1-A7C1-43FE-ACA4-7D2CE67BCEB6}" type="pres">
      <dgm:prSet presAssocID="{51FDBBC2-2F5E-4BFE-BB90-2A707377FAEE}" presName="hierRoot2" presStyleCnt="0"/>
      <dgm:spPr/>
    </dgm:pt>
    <dgm:pt modelId="{92541FA7-9AE5-4241-B928-3C055537D7EC}" type="pres">
      <dgm:prSet presAssocID="{51FDBBC2-2F5E-4BFE-BB90-2A707377FAEE}" presName="composite2" presStyleCnt="0"/>
      <dgm:spPr/>
    </dgm:pt>
    <dgm:pt modelId="{92915BB7-8CD4-47E6-BEEB-38D3B06B1BB8}" type="pres">
      <dgm:prSet presAssocID="{51FDBBC2-2F5E-4BFE-BB90-2A707377FAEE}" presName="background2" presStyleLbl="node2" presStyleIdx="1" presStyleCnt="2"/>
      <dgm:spPr/>
    </dgm:pt>
    <dgm:pt modelId="{7C44DC71-AD20-47A5-AEFC-B5B8E16E1007}" type="pres">
      <dgm:prSet presAssocID="{51FDBBC2-2F5E-4BFE-BB90-2A707377FAEE}" presName="text2" presStyleLbl="fgAcc2" presStyleIdx="1" presStyleCnt="2">
        <dgm:presLayoutVars>
          <dgm:chPref val="3"/>
        </dgm:presLayoutVars>
      </dgm:prSet>
      <dgm:spPr/>
    </dgm:pt>
    <dgm:pt modelId="{E6212C6C-84DF-4C84-BE95-0A267E163A85}" type="pres">
      <dgm:prSet presAssocID="{51FDBBC2-2F5E-4BFE-BB90-2A707377FAEE}" presName="hierChild3" presStyleCnt="0"/>
      <dgm:spPr/>
    </dgm:pt>
  </dgm:ptLst>
  <dgm:cxnLst>
    <dgm:cxn modelId="{DC65062F-7B09-48BC-B69B-639C5FEB6BEB}" type="presOf" srcId="{8FC097DA-A113-46F6-9334-07922D3739D9}" destId="{82FB21D2-B2ED-43C3-8261-204A3C842E02}" srcOrd="0" destOrd="0" presId="urn:microsoft.com/office/officeart/2005/8/layout/hierarchy1"/>
    <dgm:cxn modelId="{672AD23C-6E46-4C36-86D9-BD67EDEEA348}" type="presOf" srcId="{2042868C-84F2-4886-9077-79E3386EA38E}" destId="{A13BC539-DEBF-4BC2-AF82-A15EC81AFFCC}" srcOrd="0" destOrd="0" presId="urn:microsoft.com/office/officeart/2005/8/layout/hierarchy1"/>
    <dgm:cxn modelId="{D1559A5B-E835-482F-815E-06BBB065806B}" srcId="{B9380D17-47AD-4AE8-BEE9-12EA41C5A0FC}" destId="{2042868C-84F2-4886-9077-79E3386EA38E}" srcOrd="0" destOrd="0" parTransId="{A6613270-46E7-499F-AC01-DEE21A80ECFC}" sibTransId="{504A6BB7-D3CF-4F5A-87F7-5D89B68DF866}"/>
    <dgm:cxn modelId="{6138A955-7242-4ABF-A81D-671C760442AA}" srcId="{2042868C-84F2-4886-9077-79E3386EA38E}" destId="{51FDBBC2-2F5E-4BFE-BB90-2A707377FAEE}" srcOrd="1" destOrd="0" parTransId="{AF728987-65DE-42EB-9571-8BAF3F27DB88}" sibTransId="{CEBB9FF8-1A49-420A-A114-90F2ACC613F3}"/>
    <dgm:cxn modelId="{60A64884-E6D6-447E-BDCE-ADD61F0FF453}" type="presOf" srcId="{51FDBBC2-2F5E-4BFE-BB90-2A707377FAEE}" destId="{7C44DC71-AD20-47A5-AEFC-B5B8E16E1007}" srcOrd="0" destOrd="0" presId="urn:microsoft.com/office/officeart/2005/8/layout/hierarchy1"/>
    <dgm:cxn modelId="{15D1739E-DAC1-4C6E-9A6B-5C3717E3E047}" srcId="{2042868C-84F2-4886-9077-79E3386EA38E}" destId="{8FC097DA-A113-46F6-9334-07922D3739D9}" srcOrd="0" destOrd="0" parTransId="{8E1B3ACF-60C2-4CD5-ABDC-11193810F156}" sibTransId="{0F0D7EF3-D776-49BB-B0B2-C9BA9DF5D8AF}"/>
    <dgm:cxn modelId="{6BD0D3A5-2BFA-46F6-B5CD-1D66A9E47A08}" type="presOf" srcId="{AF728987-65DE-42EB-9571-8BAF3F27DB88}" destId="{F00C17D3-B7FC-400B-B506-0D266E90806B}" srcOrd="0" destOrd="0" presId="urn:microsoft.com/office/officeart/2005/8/layout/hierarchy1"/>
    <dgm:cxn modelId="{00FB40BD-E62A-4058-88A0-CE241BEE5018}" type="presOf" srcId="{B9380D17-47AD-4AE8-BEE9-12EA41C5A0FC}" destId="{23ED5B28-6946-410D-BB58-61C8CC08E1F8}" srcOrd="0" destOrd="0" presId="urn:microsoft.com/office/officeart/2005/8/layout/hierarchy1"/>
    <dgm:cxn modelId="{23C3B3CA-9939-473D-AC09-E3DBBC743109}" type="presOf" srcId="{8E1B3ACF-60C2-4CD5-ABDC-11193810F156}" destId="{96F74F57-6CF4-4CB2-AD96-77A2639A4F77}" srcOrd="0" destOrd="0" presId="urn:microsoft.com/office/officeart/2005/8/layout/hierarchy1"/>
    <dgm:cxn modelId="{A238FE49-5CC3-4271-B9E3-FA5A0A78B974}" type="presParOf" srcId="{23ED5B28-6946-410D-BB58-61C8CC08E1F8}" destId="{685D8811-B213-46A4-A029-D57A3F3BCCE4}" srcOrd="0" destOrd="0" presId="urn:microsoft.com/office/officeart/2005/8/layout/hierarchy1"/>
    <dgm:cxn modelId="{438821A0-1A57-4D6B-BECE-023E203C2976}" type="presParOf" srcId="{685D8811-B213-46A4-A029-D57A3F3BCCE4}" destId="{50CC0D38-96E7-423C-BC80-597B5BAEAAB9}" srcOrd="0" destOrd="0" presId="urn:microsoft.com/office/officeart/2005/8/layout/hierarchy1"/>
    <dgm:cxn modelId="{B82A95C4-7221-4B8F-913A-70D888C7421C}" type="presParOf" srcId="{50CC0D38-96E7-423C-BC80-597B5BAEAAB9}" destId="{3C1BA5E9-2D55-465B-8351-D3331581C131}" srcOrd="0" destOrd="0" presId="urn:microsoft.com/office/officeart/2005/8/layout/hierarchy1"/>
    <dgm:cxn modelId="{12BBDBEF-7A1F-4F34-8BB7-8DECE5AFCEB0}" type="presParOf" srcId="{50CC0D38-96E7-423C-BC80-597B5BAEAAB9}" destId="{A13BC539-DEBF-4BC2-AF82-A15EC81AFFCC}" srcOrd="1" destOrd="0" presId="urn:microsoft.com/office/officeart/2005/8/layout/hierarchy1"/>
    <dgm:cxn modelId="{5C599B83-B2B4-47C9-8742-07CB986F1166}" type="presParOf" srcId="{685D8811-B213-46A4-A029-D57A3F3BCCE4}" destId="{EB3A6E6F-242D-438D-92C9-9DCD0D0154D6}" srcOrd="1" destOrd="0" presId="urn:microsoft.com/office/officeart/2005/8/layout/hierarchy1"/>
    <dgm:cxn modelId="{6E7F3302-E702-4EFA-A489-1098F8F555B3}" type="presParOf" srcId="{EB3A6E6F-242D-438D-92C9-9DCD0D0154D6}" destId="{96F74F57-6CF4-4CB2-AD96-77A2639A4F77}" srcOrd="0" destOrd="0" presId="urn:microsoft.com/office/officeart/2005/8/layout/hierarchy1"/>
    <dgm:cxn modelId="{1D756079-1BF2-4986-82C2-0AE33183F0B8}" type="presParOf" srcId="{EB3A6E6F-242D-438D-92C9-9DCD0D0154D6}" destId="{589FE003-714B-47D3-AB91-6698D97872DD}" srcOrd="1" destOrd="0" presId="urn:microsoft.com/office/officeart/2005/8/layout/hierarchy1"/>
    <dgm:cxn modelId="{4CC4FF22-D177-44A7-8CD3-666F866EB06D}" type="presParOf" srcId="{589FE003-714B-47D3-AB91-6698D97872DD}" destId="{20D665E6-7740-433F-9A9D-BD182B9AA3F0}" srcOrd="0" destOrd="0" presId="urn:microsoft.com/office/officeart/2005/8/layout/hierarchy1"/>
    <dgm:cxn modelId="{5EC82E6E-8301-435A-8232-2F18BDBD6BF4}" type="presParOf" srcId="{20D665E6-7740-433F-9A9D-BD182B9AA3F0}" destId="{B15CD99A-8D33-41AC-841E-AFE0699CA288}" srcOrd="0" destOrd="0" presId="urn:microsoft.com/office/officeart/2005/8/layout/hierarchy1"/>
    <dgm:cxn modelId="{DF4C9C93-C93E-4137-BB23-B7CC132B55B3}" type="presParOf" srcId="{20D665E6-7740-433F-9A9D-BD182B9AA3F0}" destId="{82FB21D2-B2ED-43C3-8261-204A3C842E02}" srcOrd="1" destOrd="0" presId="urn:microsoft.com/office/officeart/2005/8/layout/hierarchy1"/>
    <dgm:cxn modelId="{E0F95F68-3261-4FBA-BB36-9742739BABD2}" type="presParOf" srcId="{589FE003-714B-47D3-AB91-6698D97872DD}" destId="{A52049BA-410C-49BB-9616-7B0E53CB919F}" srcOrd="1" destOrd="0" presId="urn:microsoft.com/office/officeart/2005/8/layout/hierarchy1"/>
    <dgm:cxn modelId="{7FA8AA42-BC77-4F3D-A892-600AB401F43D}" type="presParOf" srcId="{EB3A6E6F-242D-438D-92C9-9DCD0D0154D6}" destId="{F00C17D3-B7FC-400B-B506-0D266E90806B}" srcOrd="2" destOrd="0" presId="urn:microsoft.com/office/officeart/2005/8/layout/hierarchy1"/>
    <dgm:cxn modelId="{045C1F69-1938-477C-9704-1131F9331157}" type="presParOf" srcId="{EB3A6E6F-242D-438D-92C9-9DCD0D0154D6}" destId="{30A339E1-A7C1-43FE-ACA4-7D2CE67BCEB6}" srcOrd="3" destOrd="0" presId="urn:microsoft.com/office/officeart/2005/8/layout/hierarchy1"/>
    <dgm:cxn modelId="{F86D1B76-200C-4EA5-B30F-C39C1967207C}" type="presParOf" srcId="{30A339E1-A7C1-43FE-ACA4-7D2CE67BCEB6}" destId="{92541FA7-9AE5-4241-B928-3C055537D7EC}" srcOrd="0" destOrd="0" presId="urn:microsoft.com/office/officeart/2005/8/layout/hierarchy1"/>
    <dgm:cxn modelId="{3D9602A3-56B4-466D-B724-DBA24C9123F7}" type="presParOf" srcId="{92541FA7-9AE5-4241-B928-3C055537D7EC}" destId="{92915BB7-8CD4-47E6-BEEB-38D3B06B1BB8}" srcOrd="0" destOrd="0" presId="urn:microsoft.com/office/officeart/2005/8/layout/hierarchy1"/>
    <dgm:cxn modelId="{49BA8B08-F380-4EA6-9936-414FFB5FEDE1}" type="presParOf" srcId="{92541FA7-9AE5-4241-B928-3C055537D7EC}" destId="{7C44DC71-AD20-47A5-AEFC-B5B8E16E1007}" srcOrd="1" destOrd="0" presId="urn:microsoft.com/office/officeart/2005/8/layout/hierarchy1"/>
    <dgm:cxn modelId="{0F5717F7-E9F5-4D70-883D-37C3B31EA00F}" type="presParOf" srcId="{30A339E1-A7C1-43FE-ACA4-7D2CE67BCEB6}" destId="{E6212C6C-84DF-4C84-BE95-0A267E163A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F8BF80-3D25-4ACE-9BB0-4A3D7F4DCAA3}"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5B18B10-49DC-4EB8-ADC4-ED6A3F486177}">
      <dgm:prSet phldrT="[Text]"/>
      <dgm:spPr/>
      <dgm:t>
        <a:bodyPr/>
        <a:lstStyle/>
        <a:p>
          <a:r>
            <a:rPr lang="en-US" b="1" dirty="0"/>
            <a:t>Private Limited Company</a:t>
          </a:r>
        </a:p>
        <a:p>
          <a:r>
            <a:rPr lang="en-US" b="1" dirty="0"/>
            <a:t>(Registered at Office of Company Registrar-OCR)</a:t>
          </a:r>
          <a:endParaRPr lang="en-US" dirty="0"/>
        </a:p>
      </dgm:t>
    </dgm:pt>
    <dgm:pt modelId="{25B5DCE1-403E-45E2-B21F-A55DD15F766D}" type="parTrans" cxnId="{2AD26B3A-C757-4D7D-9F81-5919F20B07EA}">
      <dgm:prSet/>
      <dgm:spPr/>
      <dgm:t>
        <a:bodyPr/>
        <a:lstStyle/>
        <a:p>
          <a:endParaRPr lang="en-US"/>
        </a:p>
      </dgm:t>
    </dgm:pt>
    <dgm:pt modelId="{D4FAA887-E499-4117-9A58-EDA4774DA4C8}" type="sibTrans" cxnId="{2AD26B3A-C757-4D7D-9F81-5919F20B07EA}">
      <dgm:prSet/>
      <dgm:spPr/>
      <dgm:t>
        <a:bodyPr/>
        <a:lstStyle/>
        <a:p>
          <a:endParaRPr lang="en-US"/>
        </a:p>
      </dgm:t>
    </dgm:pt>
    <dgm:pt modelId="{70596515-E818-45AB-8FF4-BB74AB8961A2}">
      <dgm:prSet phldrT="[Text]"/>
      <dgm:spPr/>
      <dgm:t>
        <a:bodyPr/>
        <a:lstStyle/>
        <a:p>
          <a:r>
            <a:rPr lang="en-US" dirty="0"/>
            <a:t>Sole (</a:t>
          </a:r>
          <a:r>
            <a:rPr lang="en-US" dirty="0" err="1">
              <a:latin typeface="Preeti" pitchFamily="2" charset="0"/>
            </a:rPr>
            <a:t>Psn</a:t>
          </a:r>
          <a:endParaRPr lang="en-US" dirty="0"/>
        </a:p>
      </dgm:t>
    </dgm:pt>
    <dgm:pt modelId="{0B52ABEA-BD8E-4915-AC69-05086B41E6CF}" type="parTrans" cxnId="{7DFE94ED-EB4E-44DC-8610-9EF4EFDCAF7F}">
      <dgm:prSet/>
      <dgm:spPr/>
      <dgm:t>
        <a:bodyPr/>
        <a:lstStyle/>
        <a:p>
          <a:endParaRPr lang="en-US"/>
        </a:p>
      </dgm:t>
    </dgm:pt>
    <dgm:pt modelId="{41F56A8C-CC6D-481A-BF3F-EEFD63FDFF1B}" type="sibTrans" cxnId="{7DFE94ED-EB4E-44DC-8610-9EF4EFDCAF7F}">
      <dgm:prSet/>
      <dgm:spPr/>
      <dgm:t>
        <a:bodyPr/>
        <a:lstStyle/>
        <a:p>
          <a:endParaRPr lang="en-US"/>
        </a:p>
      </dgm:t>
    </dgm:pt>
    <dgm:pt modelId="{03494D1D-CBC7-4521-A745-509A3E319BAC}">
      <dgm:prSet phldrT="[Text]"/>
      <dgm:spPr/>
      <dgm:t>
        <a:bodyPr/>
        <a:lstStyle/>
        <a:p>
          <a:r>
            <a:rPr lang="en-US" dirty="0"/>
            <a:t>Partnership (</a:t>
          </a:r>
          <a:r>
            <a:rPr lang="en-US" dirty="0" err="1">
              <a:latin typeface="Preeti" pitchFamily="2" charset="0"/>
            </a:rPr>
            <a:t>ax'n</a:t>
          </a:r>
          <a:r>
            <a:rPr lang="en-US" dirty="0"/>
            <a:t>)</a:t>
          </a:r>
        </a:p>
      </dgm:t>
    </dgm:pt>
    <dgm:pt modelId="{1F5210C6-1163-4C0C-BB6E-AD5D39729C64}" type="parTrans" cxnId="{A691B10A-40B7-4229-927E-7EE84419877D}">
      <dgm:prSet/>
      <dgm:spPr/>
      <dgm:t>
        <a:bodyPr/>
        <a:lstStyle/>
        <a:p>
          <a:endParaRPr lang="en-US"/>
        </a:p>
      </dgm:t>
    </dgm:pt>
    <dgm:pt modelId="{4A33F6F3-59D4-4BA0-923D-CBB6B4C1253D}" type="sibTrans" cxnId="{A691B10A-40B7-4229-927E-7EE84419877D}">
      <dgm:prSet/>
      <dgm:spPr/>
      <dgm:t>
        <a:bodyPr/>
        <a:lstStyle/>
        <a:p>
          <a:endParaRPr lang="en-US"/>
        </a:p>
      </dgm:t>
    </dgm:pt>
    <dgm:pt modelId="{58D8FB05-A444-4E3F-96BA-9183DBD9A8FF}" type="pres">
      <dgm:prSet presAssocID="{FCF8BF80-3D25-4ACE-9BB0-4A3D7F4DCAA3}" presName="hierChild1" presStyleCnt="0">
        <dgm:presLayoutVars>
          <dgm:orgChart val="1"/>
          <dgm:chPref val="1"/>
          <dgm:dir/>
          <dgm:animOne val="branch"/>
          <dgm:animLvl val="lvl"/>
          <dgm:resizeHandles/>
        </dgm:presLayoutVars>
      </dgm:prSet>
      <dgm:spPr/>
    </dgm:pt>
    <dgm:pt modelId="{BD97B318-F1F5-4E5B-B326-E661636639EF}" type="pres">
      <dgm:prSet presAssocID="{25B18B10-49DC-4EB8-ADC4-ED6A3F486177}" presName="hierRoot1" presStyleCnt="0">
        <dgm:presLayoutVars>
          <dgm:hierBranch val="init"/>
        </dgm:presLayoutVars>
      </dgm:prSet>
      <dgm:spPr/>
    </dgm:pt>
    <dgm:pt modelId="{4D80864A-209A-4F79-BCEF-02DE9D7DB4A4}" type="pres">
      <dgm:prSet presAssocID="{25B18B10-49DC-4EB8-ADC4-ED6A3F486177}" presName="rootComposite1" presStyleCnt="0"/>
      <dgm:spPr/>
    </dgm:pt>
    <dgm:pt modelId="{5085D034-66AE-403C-92D8-2B4D35B5CF8C}" type="pres">
      <dgm:prSet presAssocID="{25B18B10-49DC-4EB8-ADC4-ED6A3F486177}" presName="rootText1" presStyleLbl="node0" presStyleIdx="0" presStyleCnt="1" custScaleX="201960">
        <dgm:presLayoutVars>
          <dgm:chPref val="3"/>
        </dgm:presLayoutVars>
      </dgm:prSet>
      <dgm:spPr/>
    </dgm:pt>
    <dgm:pt modelId="{BD54E497-90CC-497E-BA34-38D13DA243A9}" type="pres">
      <dgm:prSet presAssocID="{25B18B10-49DC-4EB8-ADC4-ED6A3F486177}" presName="rootConnector1" presStyleLbl="node1" presStyleIdx="0" presStyleCnt="0"/>
      <dgm:spPr/>
    </dgm:pt>
    <dgm:pt modelId="{43049785-0CF7-4D90-8BFB-BED0B9564D0B}" type="pres">
      <dgm:prSet presAssocID="{25B18B10-49DC-4EB8-ADC4-ED6A3F486177}" presName="hierChild2" presStyleCnt="0"/>
      <dgm:spPr/>
    </dgm:pt>
    <dgm:pt modelId="{2FA38E4C-2E78-49B8-90C3-C168CF47F320}" type="pres">
      <dgm:prSet presAssocID="{0B52ABEA-BD8E-4915-AC69-05086B41E6CF}" presName="Name37" presStyleLbl="parChTrans1D2" presStyleIdx="0" presStyleCnt="2"/>
      <dgm:spPr/>
    </dgm:pt>
    <dgm:pt modelId="{914B9B9F-97DF-42D4-B980-8652A3EBD980}" type="pres">
      <dgm:prSet presAssocID="{70596515-E818-45AB-8FF4-BB74AB8961A2}" presName="hierRoot2" presStyleCnt="0">
        <dgm:presLayoutVars>
          <dgm:hierBranch val="init"/>
        </dgm:presLayoutVars>
      </dgm:prSet>
      <dgm:spPr/>
    </dgm:pt>
    <dgm:pt modelId="{6481B24E-1E79-4BA0-80F0-7060E2D7369B}" type="pres">
      <dgm:prSet presAssocID="{70596515-E818-45AB-8FF4-BB74AB8961A2}" presName="rootComposite" presStyleCnt="0"/>
      <dgm:spPr/>
    </dgm:pt>
    <dgm:pt modelId="{98864829-7733-4F7B-8AB1-3C35C99438AD}" type="pres">
      <dgm:prSet presAssocID="{70596515-E818-45AB-8FF4-BB74AB8961A2}" presName="rootText" presStyleLbl="node2" presStyleIdx="0" presStyleCnt="2">
        <dgm:presLayoutVars>
          <dgm:chPref val="3"/>
        </dgm:presLayoutVars>
      </dgm:prSet>
      <dgm:spPr/>
    </dgm:pt>
    <dgm:pt modelId="{C13F2FC5-509C-40F9-9511-96F9BE565FB5}" type="pres">
      <dgm:prSet presAssocID="{70596515-E818-45AB-8FF4-BB74AB8961A2}" presName="rootConnector" presStyleLbl="node2" presStyleIdx="0" presStyleCnt="2"/>
      <dgm:spPr/>
    </dgm:pt>
    <dgm:pt modelId="{59E8CC83-9E19-4B32-8754-3F7A01D351D5}" type="pres">
      <dgm:prSet presAssocID="{70596515-E818-45AB-8FF4-BB74AB8961A2}" presName="hierChild4" presStyleCnt="0"/>
      <dgm:spPr/>
    </dgm:pt>
    <dgm:pt modelId="{143D7CE3-E5A6-4350-8882-FB6E0A7D14B8}" type="pres">
      <dgm:prSet presAssocID="{70596515-E818-45AB-8FF4-BB74AB8961A2}" presName="hierChild5" presStyleCnt="0"/>
      <dgm:spPr/>
    </dgm:pt>
    <dgm:pt modelId="{F8D4BA84-57C9-4B82-A263-8F5A5E3132C3}" type="pres">
      <dgm:prSet presAssocID="{1F5210C6-1163-4C0C-BB6E-AD5D39729C64}" presName="Name37" presStyleLbl="parChTrans1D2" presStyleIdx="1" presStyleCnt="2"/>
      <dgm:spPr/>
    </dgm:pt>
    <dgm:pt modelId="{C9ACDA66-EDB6-44B5-A1AF-50EF1F4B8715}" type="pres">
      <dgm:prSet presAssocID="{03494D1D-CBC7-4521-A745-509A3E319BAC}" presName="hierRoot2" presStyleCnt="0">
        <dgm:presLayoutVars>
          <dgm:hierBranch val="init"/>
        </dgm:presLayoutVars>
      </dgm:prSet>
      <dgm:spPr/>
    </dgm:pt>
    <dgm:pt modelId="{A3E44550-02F2-47E2-91EA-0FAC90D22729}" type="pres">
      <dgm:prSet presAssocID="{03494D1D-CBC7-4521-A745-509A3E319BAC}" presName="rootComposite" presStyleCnt="0"/>
      <dgm:spPr/>
    </dgm:pt>
    <dgm:pt modelId="{BDB0A9FD-F501-4028-B420-176E824A0F4D}" type="pres">
      <dgm:prSet presAssocID="{03494D1D-CBC7-4521-A745-509A3E319BAC}" presName="rootText" presStyleLbl="node2" presStyleIdx="1" presStyleCnt="2">
        <dgm:presLayoutVars>
          <dgm:chPref val="3"/>
        </dgm:presLayoutVars>
      </dgm:prSet>
      <dgm:spPr/>
    </dgm:pt>
    <dgm:pt modelId="{B923A3AC-247E-4FCD-8656-4101793BD21E}" type="pres">
      <dgm:prSet presAssocID="{03494D1D-CBC7-4521-A745-509A3E319BAC}" presName="rootConnector" presStyleLbl="node2" presStyleIdx="1" presStyleCnt="2"/>
      <dgm:spPr/>
    </dgm:pt>
    <dgm:pt modelId="{64F6CDEF-4396-4CD4-AE24-58B1D8798E1D}" type="pres">
      <dgm:prSet presAssocID="{03494D1D-CBC7-4521-A745-509A3E319BAC}" presName="hierChild4" presStyleCnt="0"/>
      <dgm:spPr/>
    </dgm:pt>
    <dgm:pt modelId="{EA70CAC9-9ECC-415E-9C9C-44D7A16FBE59}" type="pres">
      <dgm:prSet presAssocID="{03494D1D-CBC7-4521-A745-509A3E319BAC}" presName="hierChild5" presStyleCnt="0"/>
      <dgm:spPr/>
    </dgm:pt>
    <dgm:pt modelId="{B2E131A0-54A0-49FB-811A-DBBA073C599E}" type="pres">
      <dgm:prSet presAssocID="{25B18B10-49DC-4EB8-ADC4-ED6A3F486177}" presName="hierChild3" presStyleCnt="0"/>
      <dgm:spPr/>
    </dgm:pt>
  </dgm:ptLst>
  <dgm:cxnLst>
    <dgm:cxn modelId="{A691B10A-40B7-4229-927E-7EE84419877D}" srcId="{25B18B10-49DC-4EB8-ADC4-ED6A3F486177}" destId="{03494D1D-CBC7-4521-A745-509A3E319BAC}" srcOrd="1" destOrd="0" parTransId="{1F5210C6-1163-4C0C-BB6E-AD5D39729C64}" sibTransId="{4A33F6F3-59D4-4BA0-923D-CBB6B4C1253D}"/>
    <dgm:cxn modelId="{D5AE2E0C-E23A-4548-8C44-1E2FD96467C9}" type="presOf" srcId="{0B52ABEA-BD8E-4915-AC69-05086B41E6CF}" destId="{2FA38E4C-2E78-49B8-90C3-C168CF47F320}" srcOrd="0" destOrd="0" presId="urn:microsoft.com/office/officeart/2005/8/layout/orgChart1"/>
    <dgm:cxn modelId="{D9E14326-854B-4ADE-8F1A-4E4EB513F861}" type="presOf" srcId="{03494D1D-CBC7-4521-A745-509A3E319BAC}" destId="{B923A3AC-247E-4FCD-8656-4101793BD21E}" srcOrd="1" destOrd="0" presId="urn:microsoft.com/office/officeart/2005/8/layout/orgChart1"/>
    <dgm:cxn modelId="{CA707F32-BF5F-45A4-869A-6F670CFB45B5}" type="presOf" srcId="{70596515-E818-45AB-8FF4-BB74AB8961A2}" destId="{C13F2FC5-509C-40F9-9511-96F9BE565FB5}" srcOrd="1" destOrd="0" presId="urn:microsoft.com/office/officeart/2005/8/layout/orgChart1"/>
    <dgm:cxn modelId="{2AD26B3A-C757-4D7D-9F81-5919F20B07EA}" srcId="{FCF8BF80-3D25-4ACE-9BB0-4A3D7F4DCAA3}" destId="{25B18B10-49DC-4EB8-ADC4-ED6A3F486177}" srcOrd="0" destOrd="0" parTransId="{25B5DCE1-403E-45E2-B21F-A55DD15F766D}" sibTransId="{D4FAA887-E499-4117-9A58-EDA4774DA4C8}"/>
    <dgm:cxn modelId="{4BD153B2-FE1C-433E-810F-4C7FE3058028}" type="presOf" srcId="{70596515-E818-45AB-8FF4-BB74AB8961A2}" destId="{98864829-7733-4F7B-8AB1-3C35C99438AD}" srcOrd="0" destOrd="0" presId="urn:microsoft.com/office/officeart/2005/8/layout/orgChart1"/>
    <dgm:cxn modelId="{13E2A5B2-6D1F-49D2-8FF1-A2BEF6FB0D19}" type="presOf" srcId="{25B18B10-49DC-4EB8-ADC4-ED6A3F486177}" destId="{5085D034-66AE-403C-92D8-2B4D35B5CF8C}" srcOrd="0" destOrd="0" presId="urn:microsoft.com/office/officeart/2005/8/layout/orgChart1"/>
    <dgm:cxn modelId="{9ADE24BC-95BA-4F8F-BCE8-D98BC88EBBC6}" type="presOf" srcId="{FCF8BF80-3D25-4ACE-9BB0-4A3D7F4DCAA3}" destId="{58D8FB05-A444-4E3F-96BA-9183DBD9A8FF}" srcOrd="0" destOrd="0" presId="urn:microsoft.com/office/officeart/2005/8/layout/orgChart1"/>
    <dgm:cxn modelId="{CD9AF6D0-E092-4BAD-891A-8AC4A6306C67}" type="presOf" srcId="{03494D1D-CBC7-4521-A745-509A3E319BAC}" destId="{BDB0A9FD-F501-4028-B420-176E824A0F4D}" srcOrd="0" destOrd="0" presId="urn:microsoft.com/office/officeart/2005/8/layout/orgChart1"/>
    <dgm:cxn modelId="{12F69AD1-5B20-451C-A87A-5734B42BBED1}" type="presOf" srcId="{1F5210C6-1163-4C0C-BB6E-AD5D39729C64}" destId="{F8D4BA84-57C9-4B82-A263-8F5A5E3132C3}" srcOrd="0" destOrd="0" presId="urn:microsoft.com/office/officeart/2005/8/layout/orgChart1"/>
    <dgm:cxn modelId="{AA61DDE4-CA02-4CF6-BE93-F50ABCA9EAB3}" type="presOf" srcId="{25B18B10-49DC-4EB8-ADC4-ED6A3F486177}" destId="{BD54E497-90CC-497E-BA34-38D13DA243A9}" srcOrd="1" destOrd="0" presId="urn:microsoft.com/office/officeart/2005/8/layout/orgChart1"/>
    <dgm:cxn modelId="{7DFE94ED-EB4E-44DC-8610-9EF4EFDCAF7F}" srcId="{25B18B10-49DC-4EB8-ADC4-ED6A3F486177}" destId="{70596515-E818-45AB-8FF4-BB74AB8961A2}" srcOrd="0" destOrd="0" parTransId="{0B52ABEA-BD8E-4915-AC69-05086B41E6CF}" sibTransId="{41F56A8C-CC6D-481A-BF3F-EEFD63FDFF1B}"/>
    <dgm:cxn modelId="{B70BD8A0-7272-4A3B-A79C-31A90226332F}" type="presParOf" srcId="{58D8FB05-A444-4E3F-96BA-9183DBD9A8FF}" destId="{BD97B318-F1F5-4E5B-B326-E661636639EF}" srcOrd="0" destOrd="0" presId="urn:microsoft.com/office/officeart/2005/8/layout/orgChart1"/>
    <dgm:cxn modelId="{F6A43979-2ADE-4F8B-AD74-4A2205567D56}" type="presParOf" srcId="{BD97B318-F1F5-4E5B-B326-E661636639EF}" destId="{4D80864A-209A-4F79-BCEF-02DE9D7DB4A4}" srcOrd="0" destOrd="0" presId="urn:microsoft.com/office/officeart/2005/8/layout/orgChart1"/>
    <dgm:cxn modelId="{070071BE-9FC7-46F3-A6A8-1FE74B423423}" type="presParOf" srcId="{4D80864A-209A-4F79-BCEF-02DE9D7DB4A4}" destId="{5085D034-66AE-403C-92D8-2B4D35B5CF8C}" srcOrd="0" destOrd="0" presId="urn:microsoft.com/office/officeart/2005/8/layout/orgChart1"/>
    <dgm:cxn modelId="{DCCEF3DA-2FEA-4B6E-8C8F-98A74429FAD9}" type="presParOf" srcId="{4D80864A-209A-4F79-BCEF-02DE9D7DB4A4}" destId="{BD54E497-90CC-497E-BA34-38D13DA243A9}" srcOrd="1" destOrd="0" presId="urn:microsoft.com/office/officeart/2005/8/layout/orgChart1"/>
    <dgm:cxn modelId="{B337C59B-440E-48BF-AFAD-C83F77B3ACC2}" type="presParOf" srcId="{BD97B318-F1F5-4E5B-B326-E661636639EF}" destId="{43049785-0CF7-4D90-8BFB-BED0B9564D0B}" srcOrd="1" destOrd="0" presId="urn:microsoft.com/office/officeart/2005/8/layout/orgChart1"/>
    <dgm:cxn modelId="{E95D6D6D-D7E6-4BB3-85A1-7A9B24F0B025}" type="presParOf" srcId="{43049785-0CF7-4D90-8BFB-BED0B9564D0B}" destId="{2FA38E4C-2E78-49B8-90C3-C168CF47F320}" srcOrd="0" destOrd="0" presId="urn:microsoft.com/office/officeart/2005/8/layout/orgChart1"/>
    <dgm:cxn modelId="{19C48525-0A65-4111-821A-790888CBCE7B}" type="presParOf" srcId="{43049785-0CF7-4D90-8BFB-BED0B9564D0B}" destId="{914B9B9F-97DF-42D4-B980-8652A3EBD980}" srcOrd="1" destOrd="0" presId="urn:microsoft.com/office/officeart/2005/8/layout/orgChart1"/>
    <dgm:cxn modelId="{4DDCC664-DA7E-4F79-856F-79186647BA22}" type="presParOf" srcId="{914B9B9F-97DF-42D4-B980-8652A3EBD980}" destId="{6481B24E-1E79-4BA0-80F0-7060E2D7369B}" srcOrd="0" destOrd="0" presId="urn:microsoft.com/office/officeart/2005/8/layout/orgChart1"/>
    <dgm:cxn modelId="{97B62B20-3678-4F94-991A-878F247A2607}" type="presParOf" srcId="{6481B24E-1E79-4BA0-80F0-7060E2D7369B}" destId="{98864829-7733-4F7B-8AB1-3C35C99438AD}" srcOrd="0" destOrd="0" presId="urn:microsoft.com/office/officeart/2005/8/layout/orgChart1"/>
    <dgm:cxn modelId="{96C92A20-0BDE-4D37-9524-DE93EBF83BC3}" type="presParOf" srcId="{6481B24E-1E79-4BA0-80F0-7060E2D7369B}" destId="{C13F2FC5-509C-40F9-9511-96F9BE565FB5}" srcOrd="1" destOrd="0" presId="urn:microsoft.com/office/officeart/2005/8/layout/orgChart1"/>
    <dgm:cxn modelId="{DD9C0336-263E-4BF2-AF98-14B9E2E33A8F}" type="presParOf" srcId="{914B9B9F-97DF-42D4-B980-8652A3EBD980}" destId="{59E8CC83-9E19-4B32-8754-3F7A01D351D5}" srcOrd="1" destOrd="0" presId="urn:microsoft.com/office/officeart/2005/8/layout/orgChart1"/>
    <dgm:cxn modelId="{56C5A0CD-A7DF-4E30-9482-3AE8E3E9C8F5}" type="presParOf" srcId="{914B9B9F-97DF-42D4-B980-8652A3EBD980}" destId="{143D7CE3-E5A6-4350-8882-FB6E0A7D14B8}" srcOrd="2" destOrd="0" presId="urn:microsoft.com/office/officeart/2005/8/layout/orgChart1"/>
    <dgm:cxn modelId="{EF6CD92F-0DF3-43A6-AD14-4C854EB4387E}" type="presParOf" srcId="{43049785-0CF7-4D90-8BFB-BED0B9564D0B}" destId="{F8D4BA84-57C9-4B82-A263-8F5A5E3132C3}" srcOrd="2" destOrd="0" presId="urn:microsoft.com/office/officeart/2005/8/layout/orgChart1"/>
    <dgm:cxn modelId="{D36A1735-3AF8-4FA8-ABAB-AC5C1AD58E73}" type="presParOf" srcId="{43049785-0CF7-4D90-8BFB-BED0B9564D0B}" destId="{C9ACDA66-EDB6-44B5-A1AF-50EF1F4B8715}" srcOrd="3" destOrd="0" presId="urn:microsoft.com/office/officeart/2005/8/layout/orgChart1"/>
    <dgm:cxn modelId="{03D0060B-0471-4749-B3C3-D1AE86614881}" type="presParOf" srcId="{C9ACDA66-EDB6-44B5-A1AF-50EF1F4B8715}" destId="{A3E44550-02F2-47E2-91EA-0FAC90D22729}" srcOrd="0" destOrd="0" presId="urn:microsoft.com/office/officeart/2005/8/layout/orgChart1"/>
    <dgm:cxn modelId="{3554B304-E857-4AEF-A8D3-457F1C88D3BD}" type="presParOf" srcId="{A3E44550-02F2-47E2-91EA-0FAC90D22729}" destId="{BDB0A9FD-F501-4028-B420-176E824A0F4D}" srcOrd="0" destOrd="0" presId="urn:microsoft.com/office/officeart/2005/8/layout/orgChart1"/>
    <dgm:cxn modelId="{1E9271BB-433E-4D6E-9ACB-CE98776B9CBC}" type="presParOf" srcId="{A3E44550-02F2-47E2-91EA-0FAC90D22729}" destId="{B923A3AC-247E-4FCD-8656-4101793BD21E}" srcOrd="1" destOrd="0" presId="urn:microsoft.com/office/officeart/2005/8/layout/orgChart1"/>
    <dgm:cxn modelId="{22D35899-911A-4101-88CB-1A557109CAA0}" type="presParOf" srcId="{C9ACDA66-EDB6-44B5-A1AF-50EF1F4B8715}" destId="{64F6CDEF-4396-4CD4-AE24-58B1D8798E1D}" srcOrd="1" destOrd="0" presId="urn:microsoft.com/office/officeart/2005/8/layout/orgChart1"/>
    <dgm:cxn modelId="{37FC5054-5577-4778-8EA0-FBA0F61C2759}" type="presParOf" srcId="{C9ACDA66-EDB6-44B5-A1AF-50EF1F4B8715}" destId="{EA70CAC9-9ECC-415E-9C9C-44D7A16FBE59}" srcOrd="2" destOrd="0" presId="urn:microsoft.com/office/officeart/2005/8/layout/orgChart1"/>
    <dgm:cxn modelId="{8F99E150-13C7-48A3-8FC2-0E7D5650EE5E}" type="presParOf" srcId="{BD97B318-F1F5-4E5B-B326-E661636639EF}" destId="{B2E131A0-54A0-49FB-811A-DBBA073C599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2DE8-9EB7-4BD6-9679-067023B02BA7}" type="doc">
      <dgm:prSet loTypeId="urn:diagrams.loki3.com/VaryingWidthList" loCatId="list" qsTypeId="urn:microsoft.com/office/officeart/2005/8/quickstyle/simple1" qsCatId="simple" csTypeId="urn:microsoft.com/office/officeart/2005/8/colors/accent1_2" csCatId="accent1" phldr="1"/>
      <dgm:spPr/>
    </dgm:pt>
    <dgm:pt modelId="{45C31944-7A2B-4E82-BF7C-B64AEC3B59CF}">
      <dgm:prSet phldrT="[Text]" custT="1"/>
      <dgm:spPr/>
      <dgm:t>
        <a:bodyPr/>
        <a:lstStyle/>
        <a:p>
          <a:r>
            <a:rPr lang="en-US" sz="2000" dirty="0"/>
            <a:t>Determine the Capital</a:t>
          </a:r>
        </a:p>
      </dgm:t>
    </dgm:pt>
    <dgm:pt modelId="{283D34FC-CBEA-4E80-92F1-8543969C50DF}" type="parTrans" cxnId="{13917EA3-B8DA-4F11-A785-6CFC9277A22E}">
      <dgm:prSet/>
      <dgm:spPr/>
      <dgm:t>
        <a:bodyPr/>
        <a:lstStyle/>
        <a:p>
          <a:endParaRPr lang="en-US"/>
        </a:p>
      </dgm:t>
    </dgm:pt>
    <dgm:pt modelId="{2F04D0FA-B763-4DA6-B3A7-7E28AADCB4C4}" type="sibTrans" cxnId="{13917EA3-B8DA-4F11-A785-6CFC9277A22E}">
      <dgm:prSet/>
      <dgm:spPr/>
      <dgm:t>
        <a:bodyPr/>
        <a:lstStyle/>
        <a:p>
          <a:endParaRPr lang="en-US"/>
        </a:p>
      </dgm:t>
    </dgm:pt>
    <dgm:pt modelId="{05E938BD-E2EA-4A31-9075-3B5AEEC9E4AE}">
      <dgm:prSet phldrT="[Text]" custT="1"/>
      <dgm:spPr/>
      <dgm:t>
        <a:bodyPr/>
        <a:lstStyle/>
        <a:p>
          <a:r>
            <a:rPr lang="en-US" sz="2000" dirty="0"/>
            <a:t>Fix the number of shareholders </a:t>
          </a:r>
        </a:p>
      </dgm:t>
    </dgm:pt>
    <dgm:pt modelId="{83A8B9C6-EB65-4AAB-BFE5-3E911D49063D}" type="parTrans" cxnId="{6C905155-DF13-4C3F-B18A-7D0DBF7A3099}">
      <dgm:prSet/>
      <dgm:spPr/>
      <dgm:t>
        <a:bodyPr/>
        <a:lstStyle/>
        <a:p>
          <a:endParaRPr lang="en-US"/>
        </a:p>
      </dgm:t>
    </dgm:pt>
    <dgm:pt modelId="{FCD750AD-31A9-432F-9E3E-CD455A9128EB}" type="sibTrans" cxnId="{6C905155-DF13-4C3F-B18A-7D0DBF7A3099}">
      <dgm:prSet/>
      <dgm:spPr/>
      <dgm:t>
        <a:bodyPr/>
        <a:lstStyle/>
        <a:p>
          <a:endParaRPr lang="en-US"/>
        </a:p>
      </dgm:t>
    </dgm:pt>
    <dgm:pt modelId="{7A3E70B0-47F3-4F5F-BDEE-B0DD210ADDEA}">
      <dgm:prSet phldrT="[Text]" custT="1"/>
      <dgm:spPr/>
      <dgm:t>
        <a:bodyPr/>
        <a:lstStyle/>
        <a:p>
          <a:r>
            <a:rPr lang="en-US" sz="2000" dirty="0"/>
            <a:t>Finalize the share ratio</a:t>
          </a:r>
        </a:p>
      </dgm:t>
    </dgm:pt>
    <dgm:pt modelId="{8742A511-60D5-4DE7-B1E9-51CF1FC6BFF6}" type="parTrans" cxnId="{C1DBBC08-D38A-4CD8-9840-393AF642C411}">
      <dgm:prSet/>
      <dgm:spPr/>
      <dgm:t>
        <a:bodyPr/>
        <a:lstStyle/>
        <a:p>
          <a:endParaRPr lang="en-US"/>
        </a:p>
      </dgm:t>
    </dgm:pt>
    <dgm:pt modelId="{0C877A81-1308-4777-8485-575E095ECAEF}" type="sibTrans" cxnId="{C1DBBC08-D38A-4CD8-9840-393AF642C411}">
      <dgm:prSet/>
      <dgm:spPr/>
      <dgm:t>
        <a:bodyPr/>
        <a:lstStyle/>
        <a:p>
          <a:endParaRPr lang="en-US"/>
        </a:p>
      </dgm:t>
    </dgm:pt>
    <dgm:pt modelId="{95BACEC0-29C8-405E-BD8E-6C45F6C35DD8}" type="pres">
      <dgm:prSet presAssocID="{1B622DE8-9EB7-4BD6-9679-067023B02BA7}" presName="Name0" presStyleCnt="0">
        <dgm:presLayoutVars>
          <dgm:resizeHandles/>
        </dgm:presLayoutVars>
      </dgm:prSet>
      <dgm:spPr/>
    </dgm:pt>
    <dgm:pt modelId="{2672CB6F-B6EE-4B7C-9E29-E0DA5C2C5F00}" type="pres">
      <dgm:prSet presAssocID="{45C31944-7A2B-4E82-BF7C-B64AEC3B59CF}" presName="text" presStyleLbl="node1" presStyleIdx="0" presStyleCnt="3" custScaleX="787768" custLinFactX="-78536" custLinFactY="-130820" custLinFactNeighborX="-100000" custLinFactNeighborY="-200000">
        <dgm:presLayoutVars>
          <dgm:bulletEnabled val="1"/>
        </dgm:presLayoutVars>
      </dgm:prSet>
      <dgm:spPr/>
    </dgm:pt>
    <dgm:pt modelId="{3A4715A1-36D9-4C0E-82C8-36EEC132D6FB}" type="pres">
      <dgm:prSet presAssocID="{2F04D0FA-B763-4DA6-B3A7-7E28AADCB4C4}" presName="space" presStyleCnt="0"/>
      <dgm:spPr/>
    </dgm:pt>
    <dgm:pt modelId="{CB02A348-0DF4-49F8-89C3-02C7E22E4C56}" type="pres">
      <dgm:prSet presAssocID="{05E938BD-E2EA-4A31-9075-3B5AEEC9E4AE}" presName="text" presStyleLbl="node1" presStyleIdx="1" presStyleCnt="3" custScaleX="871821" custLinFactX="-73015" custLinFactNeighborX="-100000" custLinFactNeighborY="6">
        <dgm:presLayoutVars>
          <dgm:bulletEnabled val="1"/>
        </dgm:presLayoutVars>
      </dgm:prSet>
      <dgm:spPr/>
    </dgm:pt>
    <dgm:pt modelId="{28E6CDDA-DDCF-48A2-8729-9990E02E62DC}" type="pres">
      <dgm:prSet presAssocID="{FCD750AD-31A9-432F-9E3E-CD455A9128EB}" presName="space" presStyleCnt="0"/>
      <dgm:spPr/>
    </dgm:pt>
    <dgm:pt modelId="{97FE77E0-AFE3-4055-AEC3-753D19B8BE07}" type="pres">
      <dgm:prSet presAssocID="{7A3E70B0-47F3-4F5F-BDEE-B0DD210ADDEA}" presName="text" presStyleLbl="node1" presStyleIdx="2" presStyleCnt="3" custScaleX="871821" custLinFactX="-70560" custLinFactY="13074" custLinFactNeighborX="-100000" custLinFactNeighborY="100000">
        <dgm:presLayoutVars>
          <dgm:bulletEnabled val="1"/>
        </dgm:presLayoutVars>
      </dgm:prSet>
      <dgm:spPr/>
    </dgm:pt>
  </dgm:ptLst>
  <dgm:cxnLst>
    <dgm:cxn modelId="{C1DBBC08-D38A-4CD8-9840-393AF642C411}" srcId="{1B622DE8-9EB7-4BD6-9679-067023B02BA7}" destId="{7A3E70B0-47F3-4F5F-BDEE-B0DD210ADDEA}" srcOrd="2" destOrd="0" parTransId="{8742A511-60D5-4DE7-B1E9-51CF1FC6BFF6}" sibTransId="{0C877A81-1308-4777-8485-575E095ECAEF}"/>
    <dgm:cxn modelId="{CC5B6114-B449-4C6E-BB00-A4565148D829}" type="presOf" srcId="{45C31944-7A2B-4E82-BF7C-B64AEC3B59CF}" destId="{2672CB6F-B6EE-4B7C-9E29-E0DA5C2C5F00}" srcOrd="0" destOrd="0" presId="urn:diagrams.loki3.com/VaryingWidthList"/>
    <dgm:cxn modelId="{8C9B6C68-2AC4-4A16-B8DB-C394D347601F}" type="presOf" srcId="{05E938BD-E2EA-4A31-9075-3B5AEEC9E4AE}" destId="{CB02A348-0DF4-49F8-89C3-02C7E22E4C56}" srcOrd="0" destOrd="0" presId="urn:diagrams.loki3.com/VaryingWidthList"/>
    <dgm:cxn modelId="{6C905155-DF13-4C3F-B18A-7D0DBF7A3099}" srcId="{1B622DE8-9EB7-4BD6-9679-067023B02BA7}" destId="{05E938BD-E2EA-4A31-9075-3B5AEEC9E4AE}" srcOrd="1" destOrd="0" parTransId="{83A8B9C6-EB65-4AAB-BFE5-3E911D49063D}" sibTransId="{FCD750AD-31A9-432F-9E3E-CD455A9128EB}"/>
    <dgm:cxn modelId="{13917EA3-B8DA-4F11-A785-6CFC9277A22E}" srcId="{1B622DE8-9EB7-4BD6-9679-067023B02BA7}" destId="{45C31944-7A2B-4E82-BF7C-B64AEC3B59CF}" srcOrd="0" destOrd="0" parTransId="{283D34FC-CBEA-4E80-92F1-8543969C50DF}" sibTransId="{2F04D0FA-B763-4DA6-B3A7-7E28AADCB4C4}"/>
    <dgm:cxn modelId="{995554AA-5BCF-423C-96A2-53D2A5CD34EC}" type="presOf" srcId="{1B622DE8-9EB7-4BD6-9679-067023B02BA7}" destId="{95BACEC0-29C8-405E-BD8E-6C45F6C35DD8}" srcOrd="0" destOrd="0" presId="urn:diagrams.loki3.com/VaryingWidthList"/>
    <dgm:cxn modelId="{7A2F61D8-691A-4FE4-BEE9-036AF98E981F}" type="presOf" srcId="{7A3E70B0-47F3-4F5F-BDEE-B0DD210ADDEA}" destId="{97FE77E0-AFE3-4055-AEC3-753D19B8BE07}" srcOrd="0" destOrd="0" presId="urn:diagrams.loki3.com/VaryingWidthList"/>
    <dgm:cxn modelId="{3C0343FF-266F-4902-910C-88F3851FF91B}" type="presParOf" srcId="{95BACEC0-29C8-405E-BD8E-6C45F6C35DD8}" destId="{2672CB6F-B6EE-4B7C-9E29-E0DA5C2C5F00}" srcOrd="0" destOrd="0" presId="urn:diagrams.loki3.com/VaryingWidthList"/>
    <dgm:cxn modelId="{6675463E-AF5C-4481-AE58-C3436925477D}" type="presParOf" srcId="{95BACEC0-29C8-405E-BD8E-6C45F6C35DD8}" destId="{3A4715A1-36D9-4C0E-82C8-36EEC132D6FB}" srcOrd="1" destOrd="0" presId="urn:diagrams.loki3.com/VaryingWidthList"/>
    <dgm:cxn modelId="{CEAFE965-F267-4731-ABF2-2D5D084B5024}" type="presParOf" srcId="{95BACEC0-29C8-405E-BD8E-6C45F6C35DD8}" destId="{CB02A348-0DF4-49F8-89C3-02C7E22E4C56}" srcOrd="2" destOrd="0" presId="urn:diagrams.loki3.com/VaryingWidthList"/>
    <dgm:cxn modelId="{F2FC5DEB-E394-4698-85AB-F423B30C1A10}" type="presParOf" srcId="{95BACEC0-29C8-405E-BD8E-6C45F6C35DD8}" destId="{28E6CDDA-DDCF-48A2-8729-9990E02E62DC}" srcOrd="3" destOrd="0" presId="urn:diagrams.loki3.com/VaryingWidthList"/>
    <dgm:cxn modelId="{CB614773-0BC2-49E2-9019-E5770C6BFA02}" type="presParOf" srcId="{95BACEC0-29C8-405E-BD8E-6C45F6C35DD8}" destId="{97FE77E0-AFE3-4055-AEC3-753D19B8BE07}"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622DE8-9EB7-4BD6-9679-067023B02BA7}" type="doc">
      <dgm:prSet loTypeId="urn:diagrams.loki3.com/VaryingWidthList" loCatId="list" qsTypeId="urn:microsoft.com/office/officeart/2005/8/quickstyle/simple1" qsCatId="simple" csTypeId="urn:microsoft.com/office/officeart/2005/8/colors/accent1_2" csCatId="accent1" phldr="1"/>
      <dgm:spPr/>
    </dgm:pt>
    <dgm:pt modelId="{45C31944-7A2B-4E82-BF7C-B64AEC3B59CF}">
      <dgm:prSet phldrT="[Text]" custT="1"/>
      <dgm:spPr/>
      <dgm:t>
        <a:bodyPr/>
        <a:lstStyle/>
        <a:p>
          <a:r>
            <a:rPr lang="en-US" sz="2000" dirty="0"/>
            <a:t>prepare the partnership agreement</a:t>
          </a:r>
        </a:p>
      </dgm:t>
    </dgm:pt>
    <dgm:pt modelId="{283D34FC-CBEA-4E80-92F1-8543969C50DF}" type="parTrans" cxnId="{13917EA3-B8DA-4F11-A785-6CFC9277A22E}">
      <dgm:prSet/>
      <dgm:spPr/>
      <dgm:t>
        <a:bodyPr/>
        <a:lstStyle/>
        <a:p>
          <a:endParaRPr lang="en-US"/>
        </a:p>
      </dgm:t>
    </dgm:pt>
    <dgm:pt modelId="{2F04D0FA-B763-4DA6-B3A7-7E28AADCB4C4}" type="sibTrans" cxnId="{13917EA3-B8DA-4F11-A785-6CFC9277A22E}">
      <dgm:prSet/>
      <dgm:spPr/>
      <dgm:t>
        <a:bodyPr/>
        <a:lstStyle/>
        <a:p>
          <a:endParaRPr lang="en-US"/>
        </a:p>
      </dgm:t>
    </dgm:pt>
    <dgm:pt modelId="{05E938BD-E2EA-4A31-9075-3B5AEEC9E4AE}">
      <dgm:prSet phldrT="[Text]" custT="1"/>
      <dgm:spPr/>
      <dgm:t>
        <a:bodyPr/>
        <a:lstStyle/>
        <a:p>
          <a:r>
            <a:rPr lang="en-US" sz="2000" dirty="0"/>
            <a:t>Memorandum</a:t>
          </a:r>
          <a:r>
            <a:rPr lang="en-US" sz="2000" baseline="0" dirty="0"/>
            <a:t> of Association (MOA</a:t>
          </a:r>
          <a:r>
            <a:rPr lang="en-US" sz="2800" baseline="0" dirty="0"/>
            <a:t>)</a:t>
          </a:r>
          <a:endParaRPr lang="en-US" sz="2800" dirty="0"/>
        </a:p>
      </dgm:t>
    </dgm:pt>
    <dgm:pt modelId="{83A8B9C6-EB65-4AAB-BFE5-3E911D49063D}" type="parTrans" cxnId="{6C905155-DF13-4C3F-B18A-7D0DBF7A3099}">
      <dgm:prSet/>
      <dgm:spPr/>
      <dgm:t>
        <a:bodyPr/>
        <a:lstStyle/>
        <a:p>
          <a:endParaRPr lang="en-US"/>
        </a:p>
      </dgm:t>
    </dgm:pt>
    <dgm:pt modelId="{FCD750AD-31A9-432F-9E3E-CD455A9128EB}" type="sibTrans" cxnId="{6C905155-DF13-4C3F-B18A-7D0DBF7A3099}">
      <dgm:prSet/>
      <dgm:spPr/>
      <dgm:t>
        <a:bodyPr/>
        <a:lstStyle/>
        <a:p>
          <a:endParaRPr lang="en-US"/>
        </a:p>
      </dgm:t>
    </dgm:pt>
    <dgm:pt modelId="{7A3E70B0-47F3-4F5F-BDEE-B0DD210ADDEA}">
      <dgm:prSet phldrT="[Text]" custT="1"/>
      <dgm:spPr/>
      <dgm:t>
        <a:bodyPr/>
        <a:lstStyle/>
        <a:p>
          <a:r>
            <a:rPr lang="en-US" sz="2000" dirty="0"/>
            <a:t>Articles of Association (AOA)</a:t>
          </a:r>
        </a:p>
      </dgm:t>
    </dgm:pt>
    <dgm:pt modelId="{8742A511-60D5-4DE7-B1E9-51CF1FC6BFF6}" type="parTrans" cxnId="{C1DBBC08-D38A-4CD8-9840-393AF642C411}">
      <dgm:prSet/>
      <dgm:spPr/>
      <dgm:t>
        <a:bodyPr/>
        <a:lstStyle/>
        <a:p>
          <a:endParaRPr lang="en-US"/>
        </a:p>
      </dgm:t>
    </dgm:pt>
    <dgm:pt modelId="{0C877A81-1308-4777-8485-575E095ECAEF}" type="sibTrans" cxnId="{C1DBBC08-D38A-4CD8-9840-393AF642C411}">
      <dgm:prSet/>
      <dgm:spPr/>
      <dgm:t>
        <a:bodyPr/>
        <a:lstStyle/>
        <a:p>
          <a:endParaRPr lang="en-US"/>
        </a:p>
      </dgm:t>
    </dgm:pt>
    <dgm:pt modelId="{95BACEC0-29C8-405E-BD8E-6C45F6C35DD8}" type="pres">
      <dgm:prSet presAssocID="{1B622DE8-9EB7-4BD6-9679-067023B02BA7}" presName="Name0" presStyleCnt="0">
        <dgm:presLayoutVars>
          <dgm:resizeHandles/>
        </dgm:presLayoutVars>
      </dgm:prSet>
      <dgm:spPr/>
    </dgm:pt>
    <dgm:pt modelId="{2672CB6F-B6EE-4B7C-9E29-E0DA5C2C5F00}" type="pres">
      <dgm:prSet presAssocID="{45C31944-7A2B-4E82-BF7C-B64AEC3B59CF}" presName="text" presStyleLbl="node1" presStyleIdx="0" presStyleCnt="3" custScaleX="787768" custLinFactX="-78536" custLinFactY="-130820" custLinFactNeighborX="-100000" custLinFactNeighborY="-200000">
        <dgm:presLayoutVars>
          <dgm:bulletEnabled val="1"/>
        </dgm:presLayoutVars>
      </dgm:prSet>
      <dgm:spPr/>
    </dgm:pt>
    <dgm:pt modelId="{3A4715A1-36D9-4C0E-82C8-36EEC132D6FB}" type="pres">
      <dgm:prSet presAssocID="{2F04D0FA-B763-4DA6-B3A7-7E28AADCB4C4}" presName="space" presStyleCnt="0"/>
      <dgm:spPr/>
    </dgm:pt>
    <dgm:pt modelId="{CB02A348-0DF4-49F8-89C3-02C7E22E4C56}" type="pres">
      <dgm:prSet presAssocID="{05E938BD-E2EA-4A31-9075-3B5AEEC9E4AE}" presName="text" presStyleLbl="node1" presStyleIdx="1" presStyleCnt="3" custScaleX="871821" custLinFactX="-73015" custLinFactNeighborX="-100000" custLinFactNeighborY="6">
        <dgm:presLayoutVars>
          <dgm:bulletEnabled val="1"/>
        </dgm:presLayoutVars>
      </dgm:prSet>
      <dgm:spPr/>
    </dgm:pt>
    <dgm:pt modelId="{28E6CDDA-DDCF-48A2-8729-9990E02E62DC}" type="pres">
      <dgm:prSet presAssocID="{FCD750AD-31A9-432F-9E3E-CD455A9128EB}" presName="space" presStyleCnt="0"/>
      <dgm:spPr/>
    </dgm:pt>
    <dgm:pt modelId="{97FE77E0-AFE3-4055-AEC3-753D19B8BE07}" type="pres">
      <dgm:prSet presAssocID="{7A3E70B0-47F3-4F5F-BDEE-B0DD210ADDEA}" presName="text" presStyleLbl="node1" presStyleIdx="2" presStyleCnt="3" custScaleX="871821" custLinFactNeighborY="-80793">
        <dgm:presLayoutVars>
          <dgm:bulletEnabled val="1"/>
        </dgm:presLayoutVars>
      </dgm:prSet>
      <dgm:spPr/>
    </dgm:pt>
  </dgm:ptLst>
  <dgm:cxnLst>
    <dgm:cxn modelId="{C1DBBC08-D38A-4CD8-9840-393AF642C411}" srcId="{1B622DE8-9EB7-4BD6-9679-067023B02BA7}" destId="{7A3E70B0-47F3-4F5F-BDEE-B0DD210ADDEA}" srcOrd="2" destOrd="0" parTransId="{8742A511-60D5-4DE7-B1E9-51CF1FC6BFF6}" sibTransId="{0C877A81-1308-4777-8485-575E095ECAEF}"/>
    <dgm:cxn modelId="{CC5B6114-B449-4C6E-BB00-A4565148D829}" type="presOf" srcId="{45C31944-7A2B-4E82-BF7C-B64AEC3B59CF}" destId="{2672CB6F-B6EE-4B7C-9E29-E0DA5C2C5F00}" srcOrd="0" destOrd="0" presId="urn:diagrams.loki3.com/VaryingWidthList"/>
    <dgm:cxn modelId="{8C9B6C68-2AC4-4A16-B8DB-C394D347601F}" type="presOf" srcId="{05E938BD-E2EA-4A31-9075-3B5AEEC9E4AE}" destId="{CB02A348-0DF4-49F8-89C3-02C7E22E4C56}" srcOrd="0" destOrd="0" presId="urn:diagrams.loki3.com/VaryingWidthList"/>
    <dgm:cxn modelId="{6C905155-DF13-4C3F-B18A-7D0DBF7A3099}" srcId="{1B622DE8-9EB7-4BD6-9679-067023B02BA7}" destId="{05E938BD-E2EA-4A31-9075-3B5AEEC9E4AE}" srcOrd="1" destOrd="0" parTransId="{83A8B9C6-EB65-4AAB-BFE5-3E911D49063D}" sibTransId="{FCD750AD-31A9-432F-9E3E-CD455A9128EB}"/>
    <dgm:cxn modelId="{13917EA3-B8DA-4F11-A785-6CFC9277A22E}" srcId="{1B622DE8-9EB7-4BD6-9679-067023B02BA7}" destId="{45C31944-7A2B-4E82-BF7C-B64AEC3B59CF}" srcOrd="0" destOrd="0" parTransId="{283D34FC-CBEA-4E80-92F1-8543969C50DF}" sibTransId="{2F04D0FA-B763-4DA6-B3A7-7E28AADCB4C4}"/>
    <dgm:cxn modelId="{995554AA-5BCF-423C-96A2-53D2A5CD34EC}" type="presOf" srcId="{1B622DE8-9EB7-4BD6-9679-067023B02BA7}" destId="{95BACEC0-29C8-405E-BD8E-6C45F6C35DD8}" srcOrd="0" destOrd="0" presId="urn:diagrams.loki3.com/VaryingWidthList"/>
    <dgm:cxn modelId="{7A2F61D8-691A-4FE4-BEE9-036AF98E981F}" type="presOf" srcId="{7A3E70B0-47F3-4F5F-BDEE-B0DD210ADDEA}" destId="{97FE77E0-AFE3-4055-AEC3-753D19B8BE07}" srcOrd="0" destOrd="0" presId="urn:diagrams.loki3.com/VaryingWidthList"/>
    <dgm:cxn modelId="{3C0343FF-266F-4902-910C-88F3851FF91B}" type="presParOf" srcId="{95BACEC0-29C8-405E-BD8E-6C45F6C35DD8}" destId="{2672CB6F-B6EE-4B7C-9E29-E0DA5C2C5F00}" srcOrd="0" destOrd="0" presId="urn:diagrams.loki3.com/VaryingWidthList"/>
    <dgm:cxn modelId="{6675463E-AF5C-4481-AE58-C3436925477D}" type="presParOf" srcId="{95BACEC0-29C8-405E-BD8E-6C45F6C35DD8}" destId="{3A4715A1-36D9-4C0E-82C8-36EEC132D6FB}" srcOrd="1" destOrd="0" presId="urn:diagrams.loki3.com/VaryingWidthList"/>
    <dgm:cxn modelId="{CEAFE965-F267-4731-ABF2-2D5D084B5024}" type="presParOf" srcId="{95BACEC0-29C8-405E-BD8E-6C45F6C35DD8}" destId="{CB02A348-0DF4-49F8-89C3-02C7E22E4C56}" srcOrd="2" destOrd="0" presId="urn:diagrams.loki3.com/VaryingWidthList"/>
    <dgm:cxn modelId="{F2FC5DEB-E394-4698-85AB-F423B30C1A10}" type="presParOf" srcId="{95BACEC0-29C8-405E-BD8E-6C45F6C35DD8}" destId="{28E6CDDA-DDCF-48A2-8729-9990E02E62DC}" srcOrd="3" destOrd="0" presId="urn:diagrams.loki3.com/VaryingWidthList"/>
    <dgm:cxn modelId="{CB614773-0BC2-49E2-9019-E5770C6BFA02}" type="presParOf" srcId="{95BACEC0-29C8-405E-BD8E-6C45F6C35DD8}" destId="{97FE77E0-AFE3-4055-AEC3-753D19B8BE07}"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6AA6E3-C95F-450F-B8DB-4909E153D542}" type="doc">
      <dgm:prSet loTypeId="urn:microsoft.com/office/officeart/2005/8/layout/pyramid2" loCatId="pyramid" qsTypeId="urn:microsoft.com/office/officeart/2005/8/quickstyle/3d3" qsCatId="3D" csTypeId="urn:microsoft.com/office/officeart/2005/8/colors/accent1_2" csCatId="accent1" phldr="1"/>
      <dgm:spPr/>
      <dgm:t>
        <a:bodyPr/>
        <a:lstStyle/>
        <a:p>
          <a:endParaRPr lang="en-US"/>
        </a:p>
      </dgm:t>
    </dgm:pt>
    <dgm:pt modelId="{1533A62A-0912-44D7-9387-3634497E2B3D}">
      <dgm:prSet phldrT="[Text]" custT="1"/>
      <dgm:spPr/>
      <dgm:t>
        <a:bodyPr/>
        <a:lstStyle/>
        <a:p>
          <a:r>
            <a:rPr lang="en-US" sz="2400" dirty="0"/>
            <a:t>Company/ organization</a:t>
          </a:r>
        </a:p>
      </dgm:t>
    </dgm:pt>
    <dgm:pt modelId="{7D90EA91-15CC-4097-B315-7BDCA279B977}" type="parTrans" cxnId="{3FEEE3A0-BA20-4644-8BF1-3175D13B8AD5}">
      <dgm:prSet/>
      <dgm:spPr/>
      <dgm:t>
        <a:bodyPr/>
        <a:lstStyle/>
        <a:p>
          <a:endParaRPr lang="en-US"/>
        </a:p>
      </dgm:t>
    </dgm:pt>
    <dgm:pt modelId="{92150A13-0568-4CD9-A903-321CB88C1899}" type="sibTrans" cxnId="{3FEEE3A0-BA20-4644-8BF1-3175D13B8AD5}">
      <dgm:prSet/>
      <dgm:spPr/>
      <dgm:t>
        <a:bodyPr/>
        <a:lstStyle/>
        <a:p>
          <a:endParaRPr lang="en-US"/>
        </a:p>
      </dgm:t>
    </dgm:pt>
    <dgm:pt modelId="{9366E0FC-2B6D-4E68-8208-E8B0E6B46C15}">
      <dgm:prSet phldrT="[Text]" custT="1"/>
      <dgm:spPr/>
      <dgm:t>
        <a:bodyPr/>
        <a:lstStyle/>
        <a:p>
          <a:r>
            <a:rPr lang="en-US" sz="2400" dirty="0"/>
            <a:t>No. of members</a:t>
          </a:r>
        </a:p>
      </dgm:t>
    </dgm:pt>
    <dgm:pt modelId="{B8C9CF96-BCC9-4188-BDA4-EE00D61030ED}" type="parTrans" cxnId="{DCCAD5F8-65AD-4C8E-9C8D-2E9E6B5893D0}">
      <dgm:prSet/>
      <dgm:spPr/>
      <dgm:t>
        <a:bodyPr/>
        <a:lstStyle/>
        <a:p>
          <a:endParaRPr lang="en-US"/>
        </a:p>
      </dgm:t>
    </dgm:pt>
    <dgm:pt modelId="{78F5F0D2-B98D-430F-8A9C-9940702443F7}" type="sibTrans" cxnId="{DCCAD5F8-65AD-4C8E-9C8D-2E9E6B5893D0}">
      <dgm:prSet/>
      <dgm:spPr/>
      <dgm:t>
        <a:bodyPr/>
        <a:lstStyle/>
        <a:p>
          <a:endParaRPr lang="en-US"/>
        </a:p>
      </dgm:t>
    </dgm:pt>
    <dgm:pt modelId="{5AECB6C9-8236-4F68-8016-3F3C73F43E4C}">
      <dgm:prSet phldrT="[Text]" custT="1"/>
      <dgm:spPr/>
      <dgm:t>
        <a:bodyPr/>
        <a:lstStyle/>
        <a:p>
          <a:r>
            <a:rPr lang="en-US" sz="2400" dirty="0"/>
            <a:t>Tax Clearance</a:t>
          </a:r>
        </a:p>
      </dgm:t>
    </dgm:pt>
    <dgm:pt modelId="{4D30A53B-DD08-4A1C-A664-A4D76A759959}" type="parTrans" cxnId="{FCFC0ECE-B8E0-493F-96CD-2988624C5DF8}">
      <dgm:prSet/>
      <dgm:spPr/>
      <dgm:t>
        <a:bodyPr/>
        <a:lstStyle/>
        <a:p>
          <a:endParaRPr lang="en-US"/>
        </a:p>
      </dgm:t>
    </dgm:pt>
    <dgm:pt modelId="{E49B1A25-12C6-4E39-A72F-481A9A8A4568}" type="sibTrans" cxnId="{FCFC0ECE-B8E0-493F-96CD-2988624C5DF8}">
      <dgm:prSet/>
      <dgm:spPr/>
      <dgm:t>
        <a:bodyPr/>
        <a:lstStyle/>
        <a:p>
          <a:endParaRPr lang="en-US"/>
        </a:p>
      </dgm:t>
    </dgm:pt>
    <dgm:pt modelId="{F6C995C7-64AD-49C9-823B-80897DE1A3EF}">
      <dgm:prSet phldrT="[Text]" custT="1"/>
      <dgm:spPr/>
      <dgm:t>
        <a:bodyPr/>
        <a:lstStyle/>
        <a:p>
          <a:r>
            <a:rPr lang="en-US" sz="2400" dirty="0"/>
            <a:t>Social Welfare Council</a:t>
          </a:r>
        </a:p>
      </dgm:t>
    </dgm:pt>
    <dgm:pt modelId="{D4B7B0B3-C01E-4C18-9993-9CBE26830AF9}" type="sibTrans" cxnId="{5079F676-F971-4AB0-9315-167C9218449F}">
      <dgm:prSet/>
      <dgm:spPr/>
      <dgm:t>
        <a:bodyPr/>
        <a:lstStyle/>
        <a:p>
          <a:endParaRPr lang="en-US"/>
        </a:p>
      </dgm:t>
    </dgm:pt>
    <dgm:pt modelId="{8C652F97-831C-4912-8648-17CD55C43E0F}" type="parTrans" cxnId="{5079F676-F971-4AB0-9315-167C9218449F}">
      <dgm:prSet/>
      <dgm:spPr/>
      <dgm:t>
        <a:bodyPr/>
        <a:lstStyle/>
        <a:p>
          <a:endParaRPr lang="en-US"/>
        </a:p>
      </dgm:t>
    </dgm:pt>
    <dgm:pt modelId="{341F760A-CE97-40A7-902C-93A5589DEEC7}">
      <dgm:prSet phldrT="[Text]" custT="1"/>
      <dgm:spPr/>
      <dgm:t>
        <a:bodyPr/>
        <a:lstStyle/>
        <a:p>
          <a:r>
            <a:rPr lang="en-US" sz="2400" dirty="0"/>
            <a:t>Sustainability</a:t>
          </a:r>
        </a:p>
      </dgm:t>
    </dgm:pt>
    <dgm:pt modelId="{DB33DDF6-86CC-49AE-A620-76B710C0BF37}" type="parTrans" cxnId="{2D752382-F784-41E4-A0C1-1216D2945C13}">
      <dgm:prSet/>
      <dgm:spPr/>
      <dgm:t>
        <a:bodyPr/>
        <a:lstStyle/>
        <a:p>
          <a:endParaRPr lang="en-US"/>
        </a:p>
      </dgm:t>
    </dgm:pt>
    <dgm:pt modelId="{BB1F510F-FBB1-4401-BE83-1E23892322C4}" type="sibTrans" cxnId="{2D752382-F784-41E4-A0C1-1216D2945C13}">
      <dgm:prSet/>
      <dgm:spPr/>
      <dgm:t>
        <a:bodyPr/>
        <a:lstStyle/>
        <a:p>
          <a:endParaRPr lang="en-US"/>
        </a:p>
      </dgm:t>
    </dgm:pt>
    <dgm:pt modelId="{609CEFD7-E9BA-4157-8910-025356A7302E}">
      <dgm:prSet phldrT="[Text]" custT="1"/>
      <dgm:spPr/>
      <dgm:t>
        <a:bodyPr/>
        <a:lstStyle/>
        <a:p>
          <a:r>
            <a:rPr lang="en-US" sz="2400" dirty="0"/>
            <a:t>Legal Compliances</a:t>
          </a:r>
        </a:p>
      </dgm:t>
    </dgm:pt>
    <dgm:pt modelId="{C9EDD9FE-AFF0-407F-917D-D45D73A8A38D}" type="parTrans" cxnId="{E142D4A9-1CDA-4FD9-B287-B77517157C0F}">
      <dgm:prSet/>
      <dgm:spPr/>
      <dgm:t>
        <a:bodyPr/>
        <a:lstStyle/>
        <a:p>
          <a:endParaRPr lang="en-US"/>
        </a:p>
      </dgm:t>
    </dgm:pt>
    <dgm:pt modelId="{3968FE74-834B-46F2-B084-3315A5111B94}" type="sibTrans" cxnId="{E142D4A9-1CDA-4FD9-B287-B77517157C0F}">
      <dgm:prSet/>
      <dgm:spPr/>
      <dgm:t>
        <a:bodyPr/>
        <a:lstStyle/>
        <a:p>
          <a:endParaRPr lang="en-US"/>
        </a:p>
      </dgm:t>
    </dgm:pt>
    <dgm:pt modelId="{B86B1903-FC38-4459-98CA-88FCED38F51C}">
      <dgm:prSet phldrT="[Text]" custT="1"/>
      <dgm:spPr/>
      <dgm:t>
        <a:bodyPr/>
        <a:lstStyle/>
        <a:p>
          <a:r>
            <a:rPr lang="en-US" sz="2400" dirty="0"/>
            <a:t>Revenue</a:t>
          </a:r>
        </a:p>
      </dgm:t>
    </dgm:pt>
    <dgm:pt modelId="{9DD1F75E-6E57-4B58-8A7E-8A7C39B0BE96}" type="parTrans" cxnId="{A96DCEED-7999-4F25-AF00-AC90142D66CF}">
      <dgm:prSet/>
      <dgm:spPr/>
      <dgm:t>
        <a:bodyPr/>
        <a:lstStyle/>
        <a:p>
          <a:endParaRPr lang="en-US"/>
        </a:p>
      </dgm:t>
    </dgm:pt>
    <dgm:pt modelId="{6B2D37AC-CB1D-4514-9EBE-0B3BFDDB2559}" type="sibTrans" cxnId="{A96DCEED-7999-4F25-AF00-AC90142D66CF}">
      <dgm:prSet/>
      <dgm:spPr/>
      <dgm:t>
        <a:bodyPr/>
        <a:lstStyle/>
        <a:p>
          <a:endParaRPr lang="en-US"/>
        </a:p>
      </dgm:t>
    </dgm:pt>
    <dgm:pt modelId="{371D7BCE-74F0-49FC-BBA4-FCB28F154BAE}">
      <dgm:prSet phldrT="[Text]" custT="1"/>
      <dgm:spPr/>
      <dgm:t>
        <a:bodyPr/>
        <a:lstStyle/>
        <a:p>
          <a:r>
            <a:rPr lang="en-US" sz="2800" dirty="0"/>
            <a:t>governance</a:t>
          </a:r>
        </a:p>
      </dgm:t>
    </dgm:pt>
    <dgm:pt modelId="{3793C505-D3FC-49ED-921D-D82ECE7A07EF}" type="parTrans" cxnId="{7A88A4AD-AAF8-4986-98E5-12FE8B43C295}">
      <dgm:prSet/>
      <dgm:spPr/>
      <dgm:t>
        <a:bodyPr/>
        <a:lstStyle/>
        <a:p>
          <a:endParaRPr lang="en-US"/>
        </a:p>
      </dgm:t>
    </dgm:pt>
    <dgm:pt modelId="{E84DA53D-BB68-463E-B9E3-2D651CBF1357}" type="sibTrans" cxnId="{7A88A4AD-AAF8-4986-98E5-12FE8B43C295}">
      <dgm:prSet/>
      <dgm:spPr/>
      <dgm:t>
        <a:bodyPr/>
        <a:lstStyle/>
        <a:p>
          <a:endParaRPr lang="en-US"/>
        </a:p>
      </dgm:t>
    </dgm:pt>
    <dgm:pt modelId="{CB0684C7-358A-4A42-B0A9-83872AA98141}" type="pres">
      <dgm:prSet presAssocID="{C36AA6E3-C95F-450F-B8DB-4909E153D542}" presName="compositeShape" presStyleCnt="0">
        <dgm:presLayoutVars>
          <dgm:dir/>
          <dgm:resizeHandles/>
        </dgm:presLayoutVars>
      </dgm:prSet>
      <dgm:spPr/>
    </dgm:pt>
    <dgm:pt modelId="{9DBB6E0F-2EB9-4DD2-9132-F67D6A62C172}" type="pres">
      <dgm:prSet presAssocID="{C36AA6E3-C95F-450F-B8DB-4909E153D542}" presName="pyramid" presStyleLbl="node1" presStyleIdx="0" presStyleCnt="1" custScaleX="155190" custLinFactNeighborX="44516" custLinFactNeighborY="-18075"/>
      <dgm:spPr/>
    </dgm:pt>
    <dgm:pt modelId="{9269DDAD-178C-4A1E-ADDC-D3E56F775CE4}" type="pres">
      <dgm:prSet presAssocID="{C36AA6E3-C95F-450F-B8DB-4909E153D542}" presName="theList" presStyleCnt="0"/>
      <dgm:spPr/>
    </dgm:pt>
    <dgm:pt modelId="{C29BBCE3-D4B2-496F-9D4C-E3945397604C}" type="pres">
      <dgm:prSet presAssocID="{9366E0FC-2B6D-4E68-8208-E8B0E6B46C15}" presName="aNode" presStyleLbl="fgAcc1" presStyleIdx="0" presStyleCnt="8" custScaleX="97873" custScaleY="199924" custLinFactY="503848" custLinFactNeighborX="70121" custLinFactNeighborY="600000">
        <dgm:presLayoutVars>
          <dgm:bulletEnabled val="1"/>
        </dgm:presLayoutVars>
      </dgm:prSet>
      <dgm:spPr/>
    </dgm:pt>
    <dgm:pt modelId="{8077699C-94FC-4B47-B00E-742D4186D4CD}" type="pres">
      <dgm:prSet presAssocID="{9366E0FC-2B6D-4E68-8208-E8B0E6B46C15}" presName="aSpace" presStyleCnt="0"/>
      <dgm:spPr/>
    </dgm:pt>
    <dgm:pt modelId="{7159DBF2-5207-4A36-A72C-21010B90A61D}" type="pres">
      <dgm:prSet presAssocID="{371D7BCE-74F0-49FC-BBA4-FCB28F154BAE}" presName="aNode" presStyleLbl="fgAcc1" presStyleIdx="1" presStyleCnt="8" custScaleX="124844" custScaleY="208732" custLinFactY="1017414" custLinFactNeighborX="87036" custLinFactNeighborY="1100000">
        <dgm:presLayoutVars>
          <dgm:bulletEnabled val="1"/>
        </dgm:presLayoutVars>
      </dgm:prSet>
      <dgm:spPr/>
    </dgm:pt>
    <dgm:pt modelId="{E1D1328D-DAA6-4098-B686-4676AE7202B2}" type="pres">
      <dgm:prSet presAssocID="{371D7BCE-74F0-49FC-BBA4-FCB28F154BAE}" presName="aSpace" presStyleCnt="0"/>
      <dgm:spPr/>
    </dgm:pt>
    <dgm:pt modelId="{034159CD-33D7-4146-883A-DF5FF929120D}" type="pres">
      <dgm:prSet presAssocID="{341F760A-CE97-40A7-902C-93A5589DEEC7}" presName="aNode" presStyleLbl="fgAcc1" presStyleIdx="2" presStyleCnt="8" custScaleX="118018" custScaleY="184846" custLinFactY="149039" custLinFactNeighborX="-76392" custLinFactNeighborY="200000">
        <dgm:presLayoutVars>
          <dgm:bulletEnabled val="1"/>
        </dgm:presLayoutVars>
      </dgm:prSet>
      <dgm:spPr/>
    </dgm:pt>
    <dgm:pt modelId="{06844D92-8DBD-4BFB-A0AF-3026B237E11E}" type="pres">
      <dgm:prSet presAssocID="{341F760A-CE97-40A7-902C-93A5589DEEC7}" presName="aSpace" presStyleCnt="0"/>
      <dgm:spPr/>
    </dgm:pt>
    <dgm:pt modelId="{2DDAF059-D026-429B-904E-0FCB6A851E99}" type="pres">
      <dgm:prSet presAssocID="{B86B1903-FC38-4459-98CA-88FCED38F51C}" presName="aNode" presStyleLbl="fgAcc1" presStyleIdx="3" presStyleCnt="8" custScaleX="112576" custScaleY="184894" custLinFactY="-322059" custLinFactNeighborX="-73752" custLinFactNeighborY="-400000">
        <dgm:presLayoutVars>
          <dgm:bulletEnabled val="1"/>
        </dgm:presLayoutVars>
      </dgm:prSet>
      <dgm:spPr/>
    </dgm:pt>
    <dgm:pt modelId="{B951D596-95FD-4C4B-911A-6B15C229AC51}" type="pres">
      <dgm:prSet presAssocID="{B86B1903-FC38-4459-98CA-88FCED38F51C}" presName="aSpace" presStyleCnt="0"/>
      <dgm:spPr/>
    </dgm:pt>
    <dgm:pt modelId="{913698CE-0E52-4AAA-A944-4241DF0709D6}" type="pres">
      <dgm:prSet presAssocID="{1533A62A-0912-44D7-9387-3634497E2B3D}" presName="aNode" presStyleLbl="fgAcc1" presStyleIdx="4" presStyleCnt="8" custScaleX="120429" custScaleY="169822" custLinFactY="113984" custLinFactNeighborX="-86656" custLinFactNeighborY="200000">
        <dgm:presLayoutVars>
          <dgm:bulletEnabled val="1"/>
        </dgm:presLayoutVars>
      </dgm:prSet>
      <dgm:spPr/>
    </dgm:pt>
    <dgm:pt modelId="{15AA9038-5C5E-4E7A-AB73-2E41C0CF83C1}" type="pres">
      <dgm:prSet presAssocID="{1533A62A-0912-44D7-9387-3634497E2B3D}" presName="aSpace" presStyleCnt="0"/>
      <dgm:spPr/>
    </dgm:pt>
    <dgm:pt modelId="{856F8FC5-CD2E-4191-B911-37E5FCFCE650}" type="pres">
      <dgm:prSet presAssocID="{F6C995C7-64AD-49C9-823B-80897DE1A3EF}" presName="aNode" presStyleLbl="fgAcc1" presStyleIdx="5" presStyleCnt="8" custScaleX="129704" custScaleY="161530" custLinFactX="-6812" custLinFactY="316898" custLinFactNeighborX="-100000" custLinFactNeighborY="400000">
        <dgm:presLayoutVars>
          <dgm:bulletEnabled val="1"/>
        </dgm:presLayoutVars>
      </dgm:prSet>
      <dgm:spPr/>
    </dgm:pt>
    <dgm:pt modelId="{87C5F986-66C9-452E-9879-14E1819D3A48}" type="pres">
      <dgm:prSet presAssocID="{F6C995C7-64AD-49C9-823B-80897DE1A3EF}" presName="aSpace" presStyleCnt="0"/>
      <dgm:spPr/>
    </dgm:pt>
    <dgm:pt modelId="{CCA04E1B-C7F8-4BD6-818F-1628818370C0}" type="pres">
      <dgm:prSet presAssocID="{5AECB6C9-8236-4F68-8016-3F3C73F43E4C}" presName="aNode" presStyleLbl="fgAcc1" presStyleIdx="6" presStyleCnt="8" custScaleX="118017" custScaleY="208361" custLinFactX="18358" custLinFactY="-830650" custLinFactNeighborX="100000" custLinFactNeighborY="-900000">
        <dgm:presLayoutVars>
          <dgm:bulletEnabled val="1"/>
        </dgm:presLayoutVars>
      </dgm:prSet>
      <dgm:spPr/>
    </dgm:pt>
    <dgm:pt modelId="{33F38C96-A532-484C-B04B-6934FCBBA373}" type="pres">
      <dgm:prSet presAssocID="{5AECB6C9-8236-4F68-8016-3F3C73F43E4C}" presName="aSpace" presStyleCnt="0"/>
      <dgm:spPr/>
    </dgm:pt>
    <dgm:pt modelId="{38211FA9-48C3-4F6D-A027-2E80705A2B6B}" type="pres">
      <dgm:prSet presAssocID="{609CEFD7-E9BA-4157-8910-025356A7302E}" presName="aNode" presStyleLbl="fgAcc1" presStyleIdx="7" presStyleCnt="8" custScaleX="112602" custScaleY="266270" custLinFactY="-420653" custLinFactNeighborX="52198" custLinFactNeighborY="-500000">
        <dgm:presLayoutVars>
          <dgm:bulletEnabled val="1"/>
        </dgm:presLayoutVars>
      </dgm:prSet>
      <dgm:spPr/>
    </dgm:pt>
    <dgm:pt modelId="{F9E050CF-F628-4D2F-B59E-C2E11818A4AB}" type="pres">
      <dgm:prSet presAssocID="{609CEFD7-E9BA-4157-8910-025356A7302E}" presName="aSpace" presStyleCnt="0"/>
      <dgm:spPr/>
    </dgm:pt>
  </dgm:ptLst>
  <dgm:cxnLst>
    <dgm:cxn modelId="{111FC929-995E-42D9-AD0C-718FDDD9B1BA}" type="presOf" srcId="{B86B1903-FC38-4459-98CA-88FCED38F51C}" destId="{2DDAF059-D026-429B-904E-0FCB6A851E99}" srcOrd="0" destOrd="0" presId="urn:microsoft.com/office/officeart/2005/8/layout/pyramid2"/>
    <dgm:cxn modelId="{17736D2D-CF30-42C8-BF97-B6BC72C0D4D8}" type="presOf" srcId="{5AECB6C9-8236-4F68-8016-3F3C73F43E4C}" destId="{CCA04E1B-C7F8-4BD6-818F-1628818370C0}" srcOrd="0" destOrd="0" presId="urn:microsoft.com/office/officeart/2005/8/layout/pyramid2"/>
    <dgm:cxn modelId="{6738563B-CB24-463D-B808-B291F160A1D5}" type="presOf" srcId="{341F760A-CE97-40A7-902C-93A5589DEEC7}" destId="{034159CD-33D7-4146-883A-DF5FF929120D}" srcOrd="0" destOrd="0" presId="urn:microsoft.com/office/officeart/2005/8/layout/pyramid2"/>
    <dgm:cxn modelId="{23A71162-97EE-41EB-8159-6D1CBAFC8025}" type="presOf" srcId="{371D7BCE-74F0-49FC-BBA4-FCB28F154BAE}" destId="{7159DBF2-5207-4A36-A72C-21010B90A61D}" srcOrd="0" destOrd="0" presId="urn:microsoft.com/office/officeart/2005/8/layout/pyramid2"/>
    <dgm:cxn modelId="{E16F9A73-ECFC-4C50-A902-26358A5F978E}" type="presOf" srcId="{F6C995C7-64AD-49C9-823B-80897DE1A3EF}" destId="{856F8FC5-CD2E-4191-B911-37E5FCFCE650}" srcOrd="0" destOrd="0" presId="urn:microsoft.com/office/officeart/2005/8/layout/pyramid2"/>
    <dgm:cxn modelId="{7F7C9E53-EFE5-4EEB-8ED6-DC506D0827D6}" type="presOf" srcId="{1533A62A-0912-44D7-9387-3634497E2B3D}" destId="{913698CE-0E52-4AAA-A944-4241DF0709D6}" srcOrd="0" destOrd="0" presId="urn:microsoft.com/office/officeart/2005/8/layout/pyramid2"/>
    <dgm:cxn modelId="{5079F676-F971-4AB0-9315-167C9218449F}" srcId="{C36AA6E3-C95F-450F-B8DB-4909E153D542}" destId="{F6C995C7-64AD-49C9-823B-80897DE1A3EF}" srcOrd="5" destOrd="0" parTransId="{8C652F97-831C-4912-8648-17CD55C43E0F}" sibTransId="{D4B7B0B3-C01E-4C18-9993-9CBE26830AF9}"/>
    <dgm:cxn modelId="{2D752382-F784-41E4-A0C1-1216D2945C13}" srcId="{C36AA6E3-C95F-450F-B8DB-4909E153D542}" destId="{341F760A-CE97-40A7-902C-93A5589DEEC7}" srcOrd="2" destOrd="0" parTransId="{DB33DDF6-86CC-49AE-A620-76B710C0BF37}" sibTransId="{BB1F510F-FBB1-4401-BE83-1E23892322C4}"/>
    <dgm:cxn modelId="{1FE14697-65B8-4BFA-8A2D-5F76480C3B55}" type="presOf" srcId="{9366E0FC-2B6D-4E68-8208-E8B0E6B46C15}" destId="{C29BBCE3-D4B2-496F-9D4C-E3945397604C}" srcOrd="0" destOrd="0" presId="urn:microsoft.com/office/officeart/2005/8/layout/pyramid2"/>
    <dgm:cxn modelId="{FD259E9D-5E75-4AD7-BC41-2A37CCD8AB52}" type="presOf" srcId="{C36AA6E3-C95F-450F-B8DB-4909E153D542}" destId="{CB0684C7-358A-4A42-B0A9-83872AA98141}" srcOrd="0" destOrd="0" presId="urn:microsoft.com/office/officeart/2005/8/layout/pyramid2"/>
    <dgm:cxn modelId="{3FEEE3A0-BA20-4644-8BF1-3175D13B8AD5}" srcId="{C36AA6E3-C95F-450F-B8DB-4909E153D542}" destId="{1533A62A-0912-44D7-9387-3634497E2B3D}" srcOrd="4" destOrd="0" parTransId="{7D90EA91-15CC-4097-B315-7BDCA279B977}" sibTransId="{92150A13-0568-4CD9-A903-321CB88C1899}"/>
    <dgm:cxn modelId="{E142D4A9-1CDA-4FD9-B287-B77517157C0F}" srcId="{C36AA6E3-C95F-450F-B8DB-4909E153D542}" destId="{609CEFD7-E9BA-4157-8910-025356A7302E}" srcOrd="7" destOrd="0" parTransId="{C9EDD9FE-AFF0-407F-917D-D45D73A8A38D}" sibTransId="{3968FE74-834B-46F2-B084-3315A5111B94}"/>
    <dgm:cxn modelId="{7A88A4AD-AAF8-4986-98E5-12FE8B43C295}" srcId="{C36AA6E3-C95F-450F-B8DB-4909E153D542}" destId="{371D7BCE-74F0-49FC-BBA4-FCB28F154BAE}" srcOrd="1" destOrd="0" parTransId="{3793C505-D3FC-49ED-921D-D82ECE7A07EF}" sibTransId="{E84DA53D-BB68-463E-B9E3-2D651CBF1357}"/>
    <dgm:cxn modelId="{E55121CD-3C41-4D7B-9B9D-3DEFD3FCDD7D}" type="presOf" srcId="{609CEFD7-E9BA-4157-8910-025356A7302E}" destId="{38211FA9-48C3-4F6D-A027-2E80705A2B6B}" srcOrd="0" destOrd="0" presId="urn:microsoft.com/office/officeart/2005/8/layout/pyramid2"/>
    <dgm:cxn modelId="{FCFC0ECE-B8E0-493F-96CD-2988624C5DF8}" srcId="{C36AA6E3-C95F-450F-B8DB-4909E153D542}" destId="{5AECB6C9-8236-4F68-8016-3F3C73F43E4C}" srcOrd="6" destOrd="0" parTransId="{4D30A53B-DD08-4A1C-A664-A4D76A759959}" sibTransId="{E49B1A25-12C6-4E39-A72F-481A9A8A4568}"/>
    <dgm:cxn modelId="{A96DCEED-7999-4F25-AF00-AC90142D66CF}" srcId="{C36AA6E3-C95F-450F-B8DB-4909E153D542}" destId="{B86B1903-FC38-4459-98CA-88FCED38F51C}" srcOrd="3" destOrd="0" parTransId="{9DD1F75E-6E57-4B58-8A7E-8A7C39B0BE96}" sibTransId="{6B2D37AC-CB1D-4514-9EBE-0B3BFDDB2559}"/>
    <dgm:cxn modelId="{DCCAD5F8-65AD-4C8E-9C8D-2E9E6B5893D0}" srcId="{C36AA6E3-C95F-450F-B8DB-4909E153D542}" destId="{9366E0FC-2B6D-4E68-8208-E8B0E6B46C15}" srcOrd="0" destOrd="0" parTransId="{B8C9CF96-BCC9-4188-BDA4-EE00D61030ED}" sibTransId="{78F5F0D2-B98D-430F-8A9C-9940702443F7}"/>
    <dgm:cxn modelId="{DAF14E9F-9742-421D-B16D-7F5448330B55}" type="presParOf" srcId="{CB0684C7-358A-4A42-B0A9-83872AA98141}" destId="{9DBB6E0F-2EB9-4DD2-9132-F67D6A62C172}" srcOrd="0" destOrd="0" presId="urn:microsoft.com/office/officeart/2005/8/layout/pyramid2"/>
    <dgm:cxn modelId="{854CCA6A-DC4E-4D03-AAD5-FB415C5474E7}" type="presParOf" srcId="{CB0684C7-358A-4A42-B0A9-83872AA98141}" destId="{9269DDAD-178C-4A1E-ADDC-D3E56F775CE4}" srcOrd="1" destOrd="0" presId="urn:microsoft.com/office/officeart/2005/8/layout/pyramid2"/>
    <dgm:cxn modelId="{30421D76-8618-41DF-811D-C67E227A700E}" type="presParOf" srcId="{9269DDAD-178C-4A1E-ADDC-D3E56F775CE4}" destId="{C29BBCE3-D4B2-496F-9D4C-E3945397604C}" srcOrd="0" destOrd="0" presId="urn:microsoft.com/office/officeart/2005/8/layout/pyramid2"/>
    <dgm:cxn modelId="{88CF2C87-E510-4962-BBC4-C65496167679}" type="presParOf" srcId="{9269DDAD-178C-4A1E-ADDC-D3E56F775CE4}" destId="{8077699C-94FC-4B47-B00E-742D4186D4CD}" srcOrd="1" destOrd="0" presId="urn:microsoft.com/office/officeart/2005/8/layout/pyramid2"/>
    <dgm:cxn modelId="{B489DE48-EBE7-49B9-9FF4-04F4DC848DDE}" type="presParOf" srcId="{9269DDAD-178C-4A1E-ADDC-D3E56F775CE4}" destId="{7159DBF2-5207-4A36-A72C-21010B90A61D}" srcOrd="2" destOrd="0" presId="urn:microsoft.com/office/officeart/2005/8/layout/pyramid2"/>
    <dgm:cxn modelId="{E2834869-279E-493D-95C9-64842AAB349E}" type="presParOf" srcId="{9269DDAD-178C-4A1E-ADDC-D3E56F775CE4}" destId="{E1D1328D-DAA6-4098-B686-4676AE7202B2}" srcOrd="3" destOrd="0" presId="urn:microsoft.com/office/officeart/2005/8/layout/pyramid2"/>
    <dgm:cxn modelId="{147551CE-C7D3-4277-A250-386F8708995E}" type="presParOf" srcId="{9269DDAD-178C-4A1E-ADDC-D3E56F775CE4}" destId="{034159CD-33D7-4146-883A-DF5FF929120D}" srcOrd="4" destOrd="0" presId="urn:microsoft.com/office/officeart/2005/8/layout/pyramid2"/>
    <dgm:cxn modelId="{55F637BF-453E-4631-916F-8A7821A09DCA}" type="presParOf" srcId="{9269DDAD-178C-4A1E-ADDC-D3E56F775CE4}" destId="{06844D92-8DBD-4BFB-A0AF-3026B237E11E}" srcOrd="5" destOrd="0" presId="urn:microsoft.com/office/officeart/2005/8/layout/pyramid2"/>
    <dgm:cxn modelId="{0E1A32CD-263D-4B5E-BEF0-69C4AD12284A}" type="presParOf" srcId="{9269DDAD-178C-4A1E-ADDC-D3E56F775CE4}" destId="{2DDAF059-D026-429B-904E-0FCB6A851E99}" srcOrd="6" destOrd="0" presId="urn:microsoft.com/office/officeart/2005/8/layout/pyramid2"/>
    <dgm:cxn modelId="{817F284C-C57D-43DA-BAD2-214634915B0B}" type="presParOf" srcId="{9269DDAD-178C-4A1E-ADDC-D3E56F775CE4}" destId="{B951D596-95FD-4C4B-911A-6B15C229AC51}" srcOrd="7" destOrd="0" presId="urn:microsoft.com/office/officeart/2005/8/layout/pyramid2"/>
    <dgm:cxn modelId="{80E776B3-DD83-4DD8-A6D0-7563EBC1B564}" type="presParOf" srcId="{9269DDAD-178C-4A1E-ADDC-D3E56F775CE4}" destId="{913698CE-0E52-4AAA-A944-4241DF0709D6}" srcOrd="8" destOrd="0" presId="urn:microsoft.com/office/officeart/2005/8/layout/pyramid2"/>
    <dgm:cxn modelId="{43AF8CB6-D9B0-4749-9668-75F91B5A75FA}" type="presParOf" srcId="{9269DDAD-178C-4A1E-ADDC-D3E56F775CE4}" destId="{15AA9038-5C5E-4E7A-AB73-2E41C0CF83C1}" srcOrd="9" destOrd="0" presId="urn:microsoft.com/office/officeart/2005/8/layout/pyramid2"/>
    <dgm:cxn modelId="{FDB115D2-BEFD-4503-8E0F-19EC353A330A}" type="presParOf" srcId="{9269DDAD-178C-4A1E-ADDC-D3E56F775CE4}" destId="{856F8FC5-CD2E-4191-B911-37E5FCFCE650}" srcOrd="10" destOrd="0" presId="urn:microsoft.com/office/officeart/2005/8/layout/pyramid2"/>
    <dgm:cxn modelId="{748A2F8A-FDFB-4EA2-A316-C9F8914580FF}" type="presParOf" srcId="{9269DDAD-178C-4A1E-ADDC-D3E56F775CE4}" destId="{87C5F986-66C9-452E-9879-14E1819D3A48}" srcOrd="11" destOrd="0" presId="urn:microsoft.com/office/officeart/2005/8/layout/pyramid2"/>
    <dgm:cxn modelId="{B5311066-5045-4BD7-AF0C-A4500449054E}" type="presParOf" srcId="{9269DDAD-178C-4A1E-ADDC-D3E56F775CE4}" destId="{CCA04E1B-C7F8-4BD6-818F-1628818370C0}" srcOrd="12" destOrd="0" presId="urn:microsoft.com/office/officeart/2005/8/layout/pyramid2"/>
    <dgm:cxn modelId="{93C9F683-A31E-4121-A30A-F4A3E35C9C8F}" type="presParOf" srcId="{9269DDAD-178C-4A1E-ADDC-D3E56F775CE4}" destId="{33F38C96-A532-484C-B04B-6934FCBBA373}" srcOrd="13" destOrd="0" presId="urn:microsoft.com/office/officeart/2005/8/layout/pyramid2"/>
    <dgm:cxn modelId="{6F24BD23-36D8-482C-9B7F-E6EE329F415D}" type="presParOf" srcId="{9269DDAD-178C-4A1E-ADDC-D3E56F775CE4}" destId="{38211FA9-48C3-4F6D-A027-2E80705A2B6B}" srcOrd="14" destOrd="0" presId="urn:microsoft.com/office/officeart/2005/8/layout/pyramid2"/>
    <dgm:cxn modelId="{121D8E45-9772-4E79-AC88-1EC784AD1E69}" type="presParOf" srcId="{9269DDAD-178C-4A1E-ADDC-D3E56F775CE4}" destId="{F9E050CF-F628-4D2F-B59E-C2E11818A4AB}"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C17D3-B7FC-400B-B506-0D266E90806B}">
      <dsp:nvSpPr>
        <dsp:cNvPr id="0" name=""/>
        <dsp:cNvSpPr/>
      </dsp:nvSpPr>
      <dsp:spPr>
        <a:xfrm>
          <a:off x="4654229" y="1692085"/>
          <a:ext cx="1634915" cy="774560"/>
        </a:xfrm>
        <a:custGeom>
          <a:avLst/>
          <a:gdLst/>
          <a:ahLst/>
          <a:cxnLst/>
          <a:rect l="0" t="0" r="0" b="0"/>
          <a:pathLst>
            <a:path>
              <a:moveTo>
                <a:pt x="0" y="0"/>
              </a:moveTo>
              <a:lnTo>
                <a:pt x="0" y="527840"/>
              </a:lnTo>
              <a:lnTo>
                <a:pt x="1634915" y="527840"/>
              </a:lnTo>
              <a:lnTo>
                <a:pt x="1634915" y="77456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74F57-6CF4-4CB2-AD96-77A2639A4F77}">
      <dsp:nvSpPr>
        <dsp:cNvPr id="0" name=""/>
        <dsp:cNvSpPr/>
      </dsp:nvSpPr>
      <dsp:spPr>
        <a:xfrm>
          <a:off x="3026691" y="1692085"/>
          <a:ext cx="1627538" cy="774560"/>
        </a:xfrm>
        <a:custGeom>
          <a:avLst/>
          <a:gdLst/>
          <a:ahLst/>
          <a:cxnLst/>
          <a:rect l="0" t="0" r="0" b="0"/>
          <a:pathLst>
            <a:path>
              <a:moveTo>
                <a:pt x="1627538" y="0"/>
              </a:moveTo>
              <a:lnTo>
                <a:pt x="1627538" y="527840"/>
              </a:lnTo>
              <a:lnTo>
                <a:pt x="0" y="527840"/>
              </a:lnTo>
              <a:lnTo>
                <a:pt x="0" y="77456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1BA5E9-2D55-465B-8351-D3331581C131}">
      <dsp:nvSpPr>
        <dsp:cNvPr id="0" name=""/>
        <dsp:cNvSpPr/>
      </dsp:nvSpPr>
      <dsp:spPr>
        <a:xfrm>
          <a:off x="304046" y="925"/>
          <a:ext cx="8700366" cy="16911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BC539-DEBF-4BC2-AF82-A15EC81AFFCC}">
      <dsp:nvSpPr>
        <dsp:cNvPr id="0" name=""/>
        <dsp:cNvSpPr/>
      </dsp:nvSpPr>
      <dsp:spPr>
        <a:xfrm>
          <a:off x="599962" y="282045"/>
          <a:ext cx="8700366" cy="169116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Proprietor Company</a:t>
          </a:r>
        </a:p>
      </dsp:txBody>
      <dsp:txXfrm>
        <a:off x="649494" y="331577"/>
        <a:ext cx="8601302" cy="1592096"/>
      </dsp:txXfrm>
    </dsp:sp>
    <dsp:sp modelId="{B15CD99A-8D33-41AC-841E-AFE0699CA288}">
      <dsp:nvSpPr>
        <dsp:cNvPr id="0" name=""/>
        <dsp:cNvSpPr/>
      </dsp:nvSpPr>
      <dsp:spPr>
        <a:xfrm>
          <a:off x="1687691" y="2466645"/>
          <a:ext cx="2677998" cy="16911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B21D2-B2ED-43C3-8261-204A3C842E02}">
      <dsp:nvSpPr>
        <dsp:cNvPr id="0" name=""/>
        <dsp:cNvSpPr/>
      </dsp:nvSpPr>
      <dsp:spPr>
        <a:xfrm>
          <a:off x="1983607" y="2747765"/>
          <a:ext cx="2677998" cy="169116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Sole</a:t>
          </a:r>
        </a:p>
      </dsp:txBody>
      <dsp:txXfrm>
        <a:off x="2033139" y="2797297"/>
        <a:ext cx="2578934" cy="1592096"/>
      </dsp:txXfrm>
    </dsp:sp>
    <dsp:sp modelId="{92915BB7-8CD4-47E6-BEEB-38D3B06B1BB8}">
      <dsp:nvSpPr>
        <dsp:cNvPr id="0" name=""/>
        <dsp:cNvSpPr/>
      </dsp:nvSpPr>
      <dsp:spPr>
        <a:xfrm>
          <a:off x="4957522" y="2466645"/>
          <a:ext cx="2663244" cy="16911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44DC71-AD20-47A5-AEFC-B5B8E16E1007}">
      <dsp:nvSpPr>
        <dsp:cNvPr id="0" name=""/>
        <dsp:cNvSpPr/>
      </dsp:nvSpPr>
      <dsp:spPr>
        <a:xfrm>
          <a:off x="5253438" y="2747765"/>
          <a:ext cx="2663244" cy="169116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Partner</a:t>
          </a:r>
        </a:p>
      </dsp:txBody>
      <dsp:txXfrm>
        <a:off x="5302970" y="2797297"/>
        <a:ext cx="2564180" cy="1592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4BA84-57C9-4B82-A263-8F5A5E3132C3}">
      <dsp:nvSpPr>
        <dsp:cNvPr id="0" name=""/>
        <dsp:cNvSpPr/>
      </dsp:nvSpPr>
      <dsp:spPr>
        <a:xfrm>
          <a:off x="4802187" y="1926056"/>
          <a:ext cx="2330075" cy="808786"/>
        </a:xfrm>
        <a:custGeom>
          <a:avLst/>
          <a:gdLst/>
          <a:ahLst/>
          <a:cxnLst/>
          <a:rect l="0" t="0" r="0" b="0"/>
          <a:pathLst>
            <a:path>
              <a:moveTo>
                <a:pt x="0" y="0"/>
              </a:moveTo>
              <a:lnTo>
                <a:pt x="0" y="404393"/>
              </a:lnTo>
              <a:lnTo>
                <a:pt x="2330075" y="404393"/>
              </a:lnTo>
              <a:lnTo>
                <a:pt x="2330075" y="8087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A38E4C-2E78-49B8-90C3-C168CF47F320}">
      <dsp:nvSpPr>
        <dsp:cNvPr id="0" name=""/>
        <dsp:cNvSpPr/>
      </dsp:nvSpPr>
      <dsp:spPr>
        <a:xfrm>
          <a:off x="2472112" y="1926056"/>
          <a:ext cx="2330075" cy="808786"/>
        </a:xfrm>
        <a:custGeom>
          <a:avLst/>
          <a:gdLst/>
          <a:ahLst/>
          <a:cxnLst/>
          <a:rect l="0" t="0" r="0" b="0"/>
          <a:pathLst>
            <a:path>
              <a:moveTo>
                <a:pt x="2330075" y="0"/>
              </a:moveTo>
              <a:lnTo>
                <a:pt x="2330075" y="404393"/>
              </a:lnTo>
              <a:lnTo>
                <a:pt x="0" y="404393"/>
              </a:lnTo>
              <a:lnTo>
                <a:pt x="0" y="80878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85D034-66AE-403C-92D8-2B4D35B5CF8C}">
      <dsp:nvSpPr>
        <dsp:cNvPr id="0" name=""/>
        <dsp:cNvSpPr/>
      </dsp:nvSpPr>
      <dsp:spPr>
        <a:xfrm>
          <a:off x="913080" y="374"/>
          <a:ext cx="7778214" cy="1925681"/>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b="1" kern="1200" dirty="0"/>
            <a:t>Private Limited Company</a:t>
          </a:r>
        </a:p>
        <a:p>
          <a:pPr marL="0" lvl="0" indent="0" algn="ctr" defTabSz="1822450">
            <a:lnSpc>
              <a:spcPct val="90000"/>
            </a:lnSpc>
            <a:spcBef>
              <a:spcPct val="0"/>
            </a:spcBef>
            <a:spcAft>
              <a:spcPct val="35000"/>
            </a:spcAft>
            <a:buNone/>
          </a:pPr>
          <a:r>
            <a:rPr lang="en-US" sz="4100" b="1" kern="1200" dirty="0"/>
            <a:t>(Registered at Office of Company Registrar-OCR)</a:t>
          </a:r>
          <a:endParaRPr lang="en-US" sz="4100" kern="1200" dirty="0"/>
        </a:p>
      </dsp:txBody>
      <dsp:txXfrm>
        <a:off x="913080" y="374"/>
        <a:ext cx="7778214" cy="1925681"/>
      </dsp:txXfrm>
    </dsp:sp>
    <dsp:sp modelId="{98864829-7733-4F7B-8AB1-3C35C99438AD}">
      <dsp:nvSpPr>
        <dsp:cNvPr id="0" name=""/>
        <dsp:cNvSpPr/>
      </dsp:nvSpPr>
      <dsp:spPr>
        <a:xfrm>
          <a:off x="546430" y="2734843"/>
          <a:ext cx="3851363" cy="1925681"/>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Sole (</a:t>
          </a:r>
          <a:r>
            <a:rPr lang="en-US" sz="4100" kern="1200" dirty="0" err="1">
              <a:latin typeface="Preeti" pitchFamily="2" charset="0"/>
            </a:rPr>
            <a:t>Psn</a:t>
          </a:r>
          <a:endParaRPr lang="en-US" sz="4100" kern="1200" dirty="0"/>
        </a:p>
      </dsp:txBody>
      <dsp:txXfrm>
        <a:off x="546430" y="2734843"/>
        <a:ext cx="3851363" cy="1925681"/>
      </dsp:txXfrm>
    </dsp:sp>
    <dsp:sp modelId="{BDB0A9FD-F501-4028-B420-176E824A0F4D}">
      <dsp:nvSpPr>
        <dsp:cNvPr id="0" name=""/>
        <dsp:cNvSpPr/>
      </dsp:nvSpPr>
      <dsp:spPr>
        <a:xfrm>
          <a:off x="5206580" y="2734843"/>
          <a:ext cx="3851363" cy="1925681"/>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Partnership (</a:t>
          </a:r>
          <a:r>
            <a:rPr lang="en-US" sz="4100" kern="1200" dirty="0" err="1">
              <a:latin typeface="Preeti" pitchFamily="2" charset="0"/>
            </a:rPr>
            <a:t>ax'n</a:t>
          </a:r>
          <a:r>
            <a:rPr lang="en-US" sz="4100" kern="1200" dirty="0"/>
            <a:t>)</a:t>
          </a:r>
        </a:p>
      </dsp:txBody>
      <dsp:txXfrm>
        <a:off x="5206580" y="2734843"/>
        <a:ext cx="3851363" cy="1925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2CB6F-B6EE-4B7C-9E29-E0DA5C2C5F00}">
      <dsp:nvSpPr>
        <dsp:cNvPr id="0" name=""/>
        <dsp:cNvSpPr/>
      </dsp:nvSpPr>
      <dsp:spPr>
        <a:xfrm>
          <a:off x="0" y="0"/>
          <a:ext cx="9604375" cy="10960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Determine the Capital</a:t>
          </a:r>
        </a:p>
      </dsp:txBody>
      <dsp:txXfrm>
        <a:off x="0" y="0"/>
        <a:ext cx="9604375" cy="1096021"/>
      </dsp:txXfrm>
    </dsp:sp>
    <dsp:sp modelId="{CB02A348-0DF4-49F8-89C3-02C7E22E4C56}">
      <dsp:nvSpPr>
        <dsp:cNvPr id="0" name=""/>
        <dsp:cNvSpPr/>
      </dsp:nvSpPr>
      <dsp:spPr>
        <a:xfrm>
          <a:off x="0" y="1152486"/>
          <a:ext cx="9604375" cy="10960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Fix the number of shareholders </a:t>
          </a:r>
        </a:p>
      </dsp:txBody>
      <dsp:txXfrm>
        <a:off x="0" y="1152486"/>
        <a:ext cx="9604375" cy="1096021"/>
      </dsp:txXfrm>
    </dsp:sp>
    <dsp:sp modelId="{97FE77E0-AFE3-4055-AEC3-753D19B8BE07}">
      <dsp:nvSpPr>
        <dsp:cNvPr id="0" name=""/>
        <dsp:cNvSpPr/>
      </dsp:nvSpPr>
      <dsp:spPr>
        <a:xfrm>
          <a:off x="0" y="2304967"/>
          <a:ext cx="9219507" cy="10960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Finalize the share ratio</a:t>
          </a:r>
        </a:p>
      </dsp:txBody>
      <dsp:txXfrm>
        <a:off x="0" y="2304967"/>
        <a:ext cx="9219507" cy="1096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2CB6F-B6EE-4B7C-9E29-E0DA5C2C5F00}">
      <dsp:nvSpPr>
        <dsp:cNvPr id="0" name=""/>
        <dsp:cNvSpPr/>
      </dsp:nvSpPr>
      <dsp:spPr>
        <a:xfrm>
          <a:off x="0" y="0"/>
          <a:ext cx="9604375" cy="11116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prepare the partnership agreement</a:t>
          </a:r>
        </a:p>
      </dsp:txBody>
      <dsp:txXfrm>
        <a:off x="0" y="0"/>
        <a:ext cx="9604375" cy="1111699"/>
      </dsp:txXfrm>
    </dsp:sp>
    <dsp:sp modelId="{CB02A348-0DF4-49F8-89C3-02C7E22E4C56}">
      <dsp:nvSpPr>
        <dsp:cNvPr id="0" name=""/>
        <dsp:cNvSpPr/>
      </dsp:nvSpPr>
      <dsp:spPr>
        <a:xfrm>
          <a:off x="0" y="1168972"/>
          <a:ext cx="9604375" cy="11116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Memorandum</a:t>
          </a:r>
          <a:r>
            <a:rPr lang="en-US" sz="2000" kern="1200" baseline="0" dirty="0"/>
            <a:t> of Association (MOA</a:t>
          </a:r>
          <a:r>
            <a:rPr lang="en-US" sz="2800" kern="1200" baseline="0" dirty="0"/>
            <a:t>)</a:t>
          </a:r>
          <a:endParaRPr lang="en-US" sz="2800" kern="1200" dirty="0"/>
        </a:p>
      </dsp:txBody>
      <dsp:txXfrm>
        <a:off x="0" y="1168972"/>
        <a:ext cx="9604375" cy="1111699"/>
      </dsp:txXfrm>
    </dsp:sp>
    <dsp:sp modelId="{97FE77E0-AFE3-4055-AEC3-753D19B8BE07}">
      <dsp:nvSpPr>
        <dsp:cNvPr id="0" name=""/>
        <dsp:cNvSpPr/>
      </dsp:nvSpPr>
      <dsp:spPr>
        <a:xfrm>
          <a:off x="0" y="2291345"/>
          <a:ext cx="9604375" cy="11116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Articles of Association (AOA)</a:t>
          </a:r>
        </a:p>
      </dsp:txBody>
      <dsp:txXfrm>
        <a:off x="0" y="2291345"/>
        <a:ext cx="9604375" cy="1111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B6E0F-2EB9-4DD2-9132-F67D6A62C172}">
      <dsp:nvSpPr>
        <dsp:cNvPr id="0" name=""/>
        <dsp:cNvSpPr/>
      </dsp:nvSpPr>
      <dsp:spPr>
        <a:xfrm>
          <a:off x="2842749" y="0"/>
          <a:ext cx="7942481" cy="5117908"/>
        </a:xfrm>
        <a:prstGeom prst="triangl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29BBCE3-D4B2-496F-9D4C-E3945397604C}">
      <dsp:nvSpPr>
        <dsp:cNvPr id="0" name=""/>
        <dsp:cNvSpPr/>
      </dsp:nvSpPr>
      <dsp:spPr>
        <a:xfrm>
          <a:off x="7529348" y="1919295"/>
          <a:ext cx="3255882" cy="485616"/>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 of members</a:t>
          </a:r>
        </a:p>
      </dsp:txBody>
      <dsp:txXfrm>
        <a:off x="7553054" y="1943001"/>
        <a:ext cx="3208470" cy="438204"/>
      </dsp:txXfrm>
    </dsp:sp>
    <dsp:sp modelId="{7159DBF2-5207-4A36-A72C-21010B90A61D}">
      <dsp:nvSpPr>
        <dsp:cNvPr id="0" name=""/>
        <dsp:cNvSpPr/>
      </dsp:nvSpPr>
      <dsp:spPr>
        <a:xfrm>
          <a:off x="6632120" y="3834543"/>
          <a:ext cx="4153110" cy="507011"/>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governance</a:t>
          </a:r>
        </a:p>
      </dsp:txBody>
      <dsp:txXfrm>
        <a:off x="6656870" y="3859293"/>
        <a:ext cx="4103610" cy="457511"/>
      </dsp:txXfrm>
    </dsp:sp>
    <dsp:sp modelId="{034159CD-33D7-4146-883A-DF5FF929120D}">
      <dsp:nvSpPr>
        <dsp:cNvPr id="0" name=""/>
        <dsp:cNvSpPr/>
      </dsp:nvSpPr>
      <dsp:spPr>
        <a:xfrm>
          <a:off x="2551631" y="1989365"/>
          <a:ext cx="3926034" cy="44899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Sustainability</a:t>
          </a:r>
        </a:p>
      </dsp:txBody>
      <dsp:txXfrm>
        <a:off x="2573549" y="2011283"/>
        <a:ext cx="3882198" cy="405156"/>
      </dsp:txXfrm>
    </dsp:sp>
    <dsp:sp modelId="{2DDAF059-D026-429B-904E-0FCB6A851E99}">
      <dsp:nvSpPr>
        <dsp:cNvPr id="0" name=""/>
        <dsp:cNvSpPr/>
      </dsp:nvSpPr>
      <dsp:spPr>
        <a:xfrm>
          <a:off x="2729972" y="1142244"/>
          <a:ext cx="3744998" cy="44910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Revenue</a:t>
          </a:r>
        </a:p>
      </dsp:txBody>
      <dsp:txXfrm>
        <a:off x="2751896" y="1164168"/>
        <a:ext cx="3701150" cy="405260"/>
      </dsp:txXfrm>
    </dsp:sp>
    <dsp:sp modelId="{913698CE-0E52-4AAA-A944-4241DF0709D6}">
      <dsp:nvSpPr>
        <dsp:cNvPr id="0" name=""/>
        <dsp:cNvSpPr/>
      </dsp:nvSpPr>
      <dsp:spPr>
        <a:xfrm>
          <a:off x="2170082" y="2863042"/>
          <a:ext cx="4006239" cy="41249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Company/ organization</a:t>
          </a:r>
        </a:p>
      </dsp:txBody>
      <dsp:txXfrm>
        <a:off x="2190218" y="2883178"/>
        <a:ext cx="3965967" cy="372226"/>
      </dsp:txXfrm>
    </dsp:sp>
    <dsp:sp modelId="{856F8FC5-CD2E-4191-B911-37E5FCFCE650}">
      <dsp:nvSpPr>
        <dsp:cNvPr id="0" name=""/>
        <dsp:cNvSpPr/>
      </dsp:nvSpPr>
      <dsp:spPr>
        <a:xfrm>
          <a:off x="1345291" y="3859508"/>
          <a:ext cx="4314785" cy="392357"/>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Social Welfare Council</a:t>
          </a:r>
        </a:p>
      </dsp:txBody>
      <dsp:txXfrm>
        <a:off x="1364444" y="3878661"/>
        <a:ext cx="4276479" cy="354051"/>
      </dsp:txXfrm>
    </dsp:sp>
    <dsp:sp modelId="{CCA04E1B-C7F8-4BD6-818F-1628818370C0}">
      <dsp:nvSpPr>
        <dsp:cNvPr id="0" name=""/>
        <dsp:cNvSpPr/>
      </dsp:nvSpPr>
      <dsp:spPr>
        <a:xfrm>
          <a:off x="6859230" y="1100112"/>
          <a:ext cx="3926000" cy="50611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Tax Clearance</a:t>
          </a:r>
        </a:p>
      </dsp:txBody>
      <dsp:txXfrm>
        <a:off x="6883936" y="1124818"/>
        <a:ext cx="3876588" cy="456698"/>
      </dsp:txXfrm>
    </dsp:sp>
    <dsp:sp modelId="{38211FA9-48C3-4F6D-A027-2E80705A2B6B}">
      <dsp:nvSpPr>
        <dsp:cNvPr id="0" name=""/>
        <dsp:cNvSpPr/>
      </dsp:nvSpPr>
      <dsp:spPr>
        <a:xfrm>
          <a:off x="6919443" y="2753921"/>
          <a:ext cx="3745863" cy="646771"/>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Legal Compliances</a:t>
          </a:r>
        </a:p>
      </dsp:txBody>
      <dsp:txXfrm>
        <a:off x="6951016" y="2785494"/>
        <a:ext cx="3682717" cy="583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0547C-EF06-49E1-9ECE-B1E61540C70B}" type="datetimeFigureOut">
              <a:rPr lang="en-US" smtClean="0"/>
              <a:t>11/23/2024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B04C759-CDE9-4FE8-B32B-079E560822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0547C-EF06-49E1-9ECE-B1E61540C70B}"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4C759-CDE9-4FE8-B32B-079E560822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33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0547C-EF06-49E1-9ECE-B1E61540C70B}"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4C759-CDE9-4FE8-B32B-079E560822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74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0547C-EF06-49E1-9ECE-B1E61540C70B}"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4C759-CDE9-4FE8-B32B-079E560822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533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0547C-EF06-49E1-9ECE-B1E61540C70B}"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4C759-CDE9-4FE8-B32B-079E560822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01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0547C-EF06-49E1-9ECE-B1E61540C70B}"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4C759-CDE9-4FE8-B32B-079E560822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79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0547C-EF06-49E1-9ECE-B1E61540C70B}"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4C759-CDE9-4FE8-B32B-079E560822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208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60547C-EF06-49E1-9ECE-B1E61540C70B}"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4C759-CDE9-4FE8-B32B-079E560822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97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0547C-EF06-49E1-9ECE-B1E61540C70B}"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4C759-CDE9-4FE8-B32B-079E5608228A}" type="slidenum">
              <a:rPr lang="en-US" smtClean="0"/>
              <a:t>‹#›</a:t>
            </a:fld>
            <a:endParaRPr lang="en-US"/>
          </a:p>
        </p:txBody>
      </p:sp>
    </p:spTree>
    <p:extLst>
      <p:ext uri="{BB962C8B-B14F-4D97-AF65-F5344CB8AC3E}">
        <p14:creationId xmlns:p14="http://schemas.microsoft.com/office/powerpoint/2010/main" val="78931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0547C-EF06-49E1-9ECE-B1E61540C70B}"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4C759-CDE9-4FE8-B32B-079E560822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47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60547C-EF06-49E1-9ECE-B1E61540C70B}" type="datetimeFigureOut">
              <a:rPr lang="en-US" smtClean="0"/>
              <a:t>11/23/2024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B04C759-CDE9-4FE8-B32B-079E560822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31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60547C-EF06-49E1-9ECE-B1E61540C70B}" type="datetimeFigureOut">
              <a:rPr lang="en-US" smtClean="0"/>
              <a:t>11/23/2024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04C759-CDE9-4FE8-B32B-079E560822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2558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canovasvalero.blogspot.com/2013/01/bloqueos-en-categorias-de-formacion-i.html"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21A8D-D240-4C7A-9875-1E49538B43F7}"/>
              </a:ext>
            </a:extLst>
          </p:cNvPr>
          <p:cNvSpPr>
            <a:spLocks noGrp="1"/>
          </p:cNvSpPr>
          <p:nvPr>
            <p:ph idx="1"/>
          </p:nvPr>
        </p:nvSpPr>
        <p:spPr>
          <a:xfrm>
            <a:off x="838200" y="981307"/>
            <a:ext cx="10515600" cy="5195656"/>
          </a:xfrm>
        </p:spPr>
        <p:txBody>
          <a:bodyPr>
            <a:noAutofit/>
          </a:bodyPr>
          <a:lstStyle/>
          <a:p>
            <a:pPr marL="0" indent="0">
              <a:buNone/>
            </a:pPr>
            <a:r>
              <a:rPr lang="en-US" sz="3600" dirty="0"/>
              <a:t>Legal structures, registration &amp; taxation: starting a business venture poses the challenge of selecting a business structure, which will have both legal and tax implications, a monumental step to formation of a new business, understanding the implications, advantages, and disadvantages of each legal status.</a:t>
            </a:r>
          </a:p>
        </p:txBody>
      </p:sp>
    </p:spTree>
    <p:extLst>
      <p:ext uri="{BB962C8B-B14F-4D97-AF65-F5344CB8AC3E}">
        <p14:creationId xmlns:p14="http://schemas.microsoft.com/office/powerpoint/2010/main" val="143126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98FF-2391-438E-BBCB-E9C123747620}"/>
              </a:ext>
            </a:extLst>
          </p:cNvPr>
          <p:cNvSpPr>
            <a:spLocks noGrp="1"/>
          </p:cNvSpPr>
          <p:nvPr>
            <p:ph type="title"/>
          </p:nvPr>
        </p:nvSpPr>
        <p:spPr/>
        <p:txBody>
          <a:bodyPr/>
          <a:lstStyle/>
          <a:p>
            <a:r>
              <a:rPr lang="en-US" b="1" dirty="0"/>
              <a:t>Step 3: Register the company</a:t>
            </a:r>
            <a:br>
              <a:rPr lang="en-US" dirty="0"/>
            </a:br>
            <a:endParaRPr lang="en-US" dirty="0"/>
          </a:p>
        </p:txBody>
      </p:sp>
      <p:sp>
        <p:nvSpPr>
          <p:cNvPr id="3" name="Content Placeholder 2">
            <a:extLst>
              <a:ext uri="{FF2B5EF4-FFF2-40B4-BE49-F238E27FC236}">
                <a16:creationId xmlns:a16="http://schemas.microsoft.com/office/drawing/2014/main" id="{DA63BEFA-6B6E-4127-A642-910577EBC4A9}"/>
              </a:ext>
            </a:extLst>
          </p:cNvPr>
          <p:cNvSpPr>
            <a:spLocks noGrp="1"/>
          </p:cNvSpPr>
          <p:nvPr>
            <p:ph idx="1"/>
          </p:nvPr>
        </p:nvSpPr>
        <p:spPr/>
        <p:txBody>
          <a:bodyPr>
            <a:normAutofit/>
          </a:bodyPr>
          <a:lstStyle/>
          <a:p>
            <a:r>
              <a:rPr lang="en-US" sz="2800" dirty="0"/>
              <a:t>Once you have prepared the necessary documents and your company name is approved, you can file the application for company registration online with the OCR. The application should include an application, the </a:t>
            </a:r>
            <a:r>
              <a:rPr lang="en-US" sz="2800" dirty="0" err="1"/>
              <a:t>MoA</a:t>
            </a:r>
            <a:r>
              <a:rPr lang="en-US" sz="2800" dirty="0"/>
              <a:t> and </a:t>
            </a:r>
            <a:r>
              <a:rPr lang="en-US" sz="2800" dirty="0" err="1"/>
              <a:t>AoA</a:t>
            </a:r>
            <a:r>
              <a:rPr lang="en-US" sz="2800" dirty="0"/>
              <a:t>, notarized copies of the promoter's citizenship certificate, and the application fee.</a:t>
            </a:r>
          </a:p>
        </p:txBody>
      </p:sp>
    </p:spTree>
    <p:extLst>
      <p:ext uri="{BB962C8B-B14F-4D97-AF65-F5344CB8AC3E}">
        <p14:creationId xmlns:p14="http://schemas.microsoft.com/office/powerpoint/2010/main" val="78633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ACDD-5550-4C80-91EE-DCA8BBDC461F}"/>
              </a:ext>
            </a:extLst>
          </p:cNvPr>
          <p:cNvSpPr>
            <a:spLocks noGrp="1"/>
          </p:cNvSpPr>
          <p:nvPr>
            <p:ph type="title"/>
          </p:nvPr>
        </p:nvSpPr>
        <p:spPr/>
        <p:txBody>
          <a:bodyPr>
            <a:normAutofit fontScale="90000"/>
          </a:bodyPr>
          <a:lstStyle/>
          <a:p>
            <a:r>
              <a:rPr lang="ne-NP" b="1" dirty="0"/>
              <a:t>१. कम्पनी संस्थापनाको प्रयोजनको लागि:</a:t>
            </a:r>
            <a:r>
              <a:rPr lang="ne-NP" dirty="0"/>
              <a:t> </a:t>
            </a:r>
            <a:r>
              <a:rPr lang="ne-NP" b="1" dirty="0"/>
              <a:t>क) प्राईभेट लिमिटेड कम्पनी</a:t>
            </a:r>
            <a:br>
              <a:rPr lang="ne-NP" dirty="0"/>
            </a:br>
            <a:endParaRPr lang="en-US" dirty="0"/>
          </a:p>
        </p:txBody>
      </p:sp>
      <p:sp>
        <p:nvSpPr>
          <p:cNvPr id="3" name="Content Placeholder 2">
            <a:extLst>
              <a:ext uri="{FF2B5EF4-FFF2-40B4-BE49-F238E27FC236}">
                <a16:creationId xmlns:a16="http://schemas.microsoft.com/office/drawing/2014/main" id="{2C65A25A-CCB8-46C7-AEB5-505141C50185}"/>
              </a:ext>
            </a:extLst>
          </p:cNvPr>
          <p:cNvSpPr>
            <a:spLocks noGrp="1"/>
          </p:cNvSpPr>
          <p:nvPr>
            <p:ph idx="1"/>
          </p:nvPr>
        </p:nvSpPr>
        <p:spPr/>
        <p:txBody>
          <a:bodyPr>
            <a:normAutofit fontScale="92500" lnSpcReduction="20000"/>
          </a:bodyPr>
          <a:lstStyle/>
          <a:p>
            <a:r>
              <a:rPr lang="ne-NP" b="1" dirty="0"/>
              <a:t>१. रु १,००,०००/- सम्मको अधिकृत पूँजी भएको</a:t>
            </a:r>
            <a:endParaRPr lang="ne-NP" dirty="0"/>
          </a:p>
          <a:p>
            <a:r>
              <a:rPr lang="ne-NP" dirty="0"/>
              <a:t>रु. १,०००/-</a:t>
            </a:r>
          </a:p>
          <a:p>
            <a:r>
              <a:rPr lang="ne-NP" b="1" dirty="0"/>
              <a:t>२. रु. १,००,००१/- देखि रु ५,००,००० /- अधिकृत पूँजी भएको</a:t>
            </a:r>
            <a:endParaRPr lang="ne-NP" dirty="0"/>
          </a:p>
          <a:p>
            <a:r>
              <a:rPr lang="ne-NP" dirty="0"/>
              <a:t>रु. ४,५००/-</a:t>
            </a:r>
          </a:p>
          <a:p>
            <a:r>
              <a:rPr lang="ne-NP" b="1" dirty="0"/>
              <a:t>३. रु. ५,००,००१/- देखि रु २५,००,००० /- अधिकृत पूँजी भएको</a:t>
            </a:r>
            <a:endParaRPr lang="ne-NP" dirty="0"/>
          </a:p>
          <a:p>
            <a:r>
              <a:rPr lang="ne-NP" dirty="0"/>
              <a:t>रु. ९,५००/-</a:t>
            </a:r>
          </a:p>
          <a:p>
            <a:r>
              <a:rPr lang="ne-NP" b="1" dirty="0"/>
              <a:t>४. रु. २५,००,००१/- देखि रु १,००,००,००० /- अधिकृत पूँजी भएको</a:t>
            </a:r>
            <a:endParaRPr lang="ne-NP" dirty="0"/>
          </a:p>
          <a:p>
            <a:r>
              <a:rPr lang="ne-NP" dirty="0"/>
              <a:t>रु. १६,०००/-</a:t>
            </a:r>
          </a:p>
          <a:p>
            <a:endParaRPr lang="en-US" dirty="0"/>
          </a:p>
        </p:txBody>
      </p:sp>
    </p:spTree>
    <p:extLst>
      <p:ext uri="{BB962C8B-B14F-4D97-AF65-F5344CB8AC3E}">
        <p14:creationId xmlns:p14="http://schemas.microsoft.com/office/powerpoint/2010/main" val="339198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62F40-F361-44E2-8BEB-5F9FB8344875}"/>
              </a:ext>
            </a:extLst>
          </p:cNvPr>
          <p:cNvSpPr>
            <a:spLocks noGrp="1"/>
          </p:cNvSpPr>
          <p:nvPr>
            <p:ph idx="1"/>
          </p:nvPr>
        </p:nvSpPr>
        <p:spPr>
          <a:xfrm>
            <a:off x="1451579" y="0"/>
            <a:ext cx="9603275" cy="5466345"/>
          </a:xfrm>
        </p:spPr>
        <p:txBody>
          <a:bodyPr>
            <a:normAutofit fontScale="92500" lnSpcReduction="10000"/>
          </a:bodyPr>
          <a:lstStyle/>
          <a:p>
            <a:r>
              <a:rPr lang="ne-NP" b="1" dirty="0"/>
              <a:t>५. रु. १,००,००,००१/- देखि रु २,००,००,००० /- अधिकृत पूँजी भएको</a:t>
            </a:r>
            <a:endParaRPr lang="ne-NP" dirty="0"/>
          </a:p>
          <a:p>
            <a:r>
              <a:rPr lang="ne-NP" dirty="0"/>
              <a:t>रु. १९,०००/-</a:t>
            </a:r>
          </a:p>
          <a:p>
            <a:r>
              <a:rPr lang="ne-NP" b="1" dirty="0"/>
              <a:t>६. रु. २,००,००,००१/- देखि रु ३,००,००,००० /- अधिकृत पूँजी भएको</a:t>
            </a:r>
            <a:endParaRPr lang="ne-NP" dirty="0"/>
          </a:p>
          <a:p>
            <a:r>
              <a:rPr lang="ne-NP" dirty="0"/>
              <a:t>रु. २२,०००/-</a:t>
            </a:r>
          </a:p>
          <a:p>
            <a:r>
              <a:rPr lang="ne-NP" b="1" dirty="0"/>
              <a:t>७. रु. ३,००,००,००१/- देखि रु ४,००,००,००० /- अधिकृत पूँजी भएको</a:t>
            </a:r>
            <a:endParaRPr lang="ne-NP" dirty="0"/>
          </a:p>
          <a:p>
            <a:r>
              <a:rPr lang="ne-NP" dirty="0"/>
              <a:t>रु. २५,०००/-</a:t>
            </a:r>
          </a:p>
          <a:p>
            <a:r>
              <a:rPr lang="ne-NP" b="1" dirty="0"/>
              <a:t>८. रु. ४,००,००,००१/- देखि रु ५,००,००,००० /- अधिकृत पूँजी भएको</a:t>
            </a:r>
            <a:endParaRPr lang="ne-NP" dirty="0"/>
          </a:p>
          <a:p>
            <a:r>
              <a:rPr lang="ne-NP" dirty="0"/>
              <a:t>रु. २८,०००/-</a:t>
            </a:r>
          </a:p>
          <a:p>
            <a:r>
              <a:rPr lang="ne-NP" b="1" dirty="0"/>
              <a:t>९. रु. ५,००,००,००१/- देखि रु ६,००,००,००० /- अधिकृत पूँजी भएको</a:t>
            </a:r>
            <a:endParaRPr lang="ne-NP" dirty="0"/>
          </a:p>
          <a:p>
            <a:r>
              <a:rPr lang="ne-NP" dirty="0"/>
              <a:t>रु. ३१,०००/-</a:t>
            </a:r>
          </a:p>
          <a:p>
            <a:r>
              <a:rPr lang="ne-NP" b="1" dirty="0"/>
              <a:t>१०. रु. ६,००,००,००१/- देखि रु ७,००,००,००० /- अधिकृत पूँजी भएको</a:t>
            </a:r>
            <a:endParaRPr lang="ne-NP" dirty="0"/>
          </a:p>
          <a:p>
            <a:r>
              <a:rPr lang="ne-NP" dirty="0"/>
              <a:t>रु. ३४,०००/-</a:t>
            </a:r>
          </a:p>
          <a:p>
            <a:endParaRPr lang="en-US" dirty="0"/>
          </a:p>
        </p:txBody>
      </p:sp>
    </p:spTree>
    <p:extLst>
      <p:ext uri="{BB962C8B-B14F-4D97-AF65-F5344CB8AC3E}">
        <p14:creationId xmlns:p14="http://schemas.microsoft.com/office/powerpoint/2010/main" val="235300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2AA7-2450-4343-8EA7-E32CD2A5974E}"/>
              </a:ext>
            </a:extLst>
          </p:cNvPr>
          <p:cNvSpPr>
            <a:spLocks noGrp="1"/>
          </p:cNvSpPr>
          <p:nvPr>
            <p:ph idx="1"/>
          </p:nvPr>
        </p:nvSpPr>
        <p:spPr>
          <a:xfrm>
            <a:off x="1451579" y="703386"/>
            <a:ext cx="9603275" cy="4762960"/>
          </a:xfrm>
        </p:spPr>
        <p:txBody>
          <a:bodyPr/>
          <a:lstStyle/>
          <a:p>
            <a:r>
              <a:rPr lang="ne-NP" b="1" dirty="0"/>
              <a:t>११. रु. ७,००,००,००१/- देखि रु ८,००,००,००० /- अधिकृत पूँजी भएको</a:t>
            </a:r>
            <a:endParaRPr lang="ne-NP" dirty="0"/>
          </a:p>
          <a:p>
            <a:r>
              <a:rPr lang="ne-NP" dirty="0"/>
              <a:t>रु. ३७,०००/-</a:t>
            </a:r>
          </a:p>
          <a:p>
            <a:r>
              <a:rPr lang="ne-NP" b="1" dirty="0"/>
              <a:t>१२. रु. ८,००,००,००१/- देखि रु ९,००,००,००० /- अधिकृत पूँजी भएको</a:t>
            </a:r>
            <a:endParaRPr lang="ne-NP" dirty="0"/>
          </a:p>
          <a:p>
            <a:r>
              <a:rPr lang="ne-NP" dirty="0"/>
              <a:t>रु. ४०,०००/-</a:t>
            </a:r>
          </a:p>
          <a:p>
            <a:r>
              <a:rPr lang="ne-NP" b="1" dirty="0"/>
              <a:t>१३. रु. ९,००,००,००१/- देखि रु १०,००,००,००० /- अधिकृत पूँजी भएको</a:t>
            </a:r>
            <a:endParaRPr lang="ne-NP" dirty="0"/>
          </a:p>
          <a:p>
            <a:r>
              <a:rPr lang="ne-NP" dirty="0"/>
              <a:t>रु. ४३,०००/-</a:t>
            </a:r>
          </a:p>
          <a:p>
            <a:r>
              <a:rPr lang="ne-NP" b="1" dirty="0"/>
              <a:t>१४. रु. १०,००,००,०००/- भन्दा माथि प्रति १ लाखको</a:t>
            </a:r>
            <a:endParaRPr lang="ne-NP" dirty="0"/>
          </a:p>
          <a:p>
            <a:r>
              <a:rPr lang="ne-NP" dirty="0"/>
              <a:t>रु ३०/- का दरले दस्तुर लाग्ने छ ।</a:t>
            </a:r>
          </a:p>
          <a:p>
            <a:endParaRPr lang="en-US" dirty="0"/>
          </a:p>
        </p:txBody>
      </p:sp>
    </p:spTree>
    <p:extLst>
      <p:ext uri="{BB962C8B-B14F-4D97-AF65-F5344CB8AC3E}">
        <p14:creationId xmlns:p14="http://schemas.microsoft.com/office/powerpoint/2010/main" val="377641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0CE5-36D0-4450-AC42-0DBFD3C4A159}"/>
              </a:ext>
            </a:extLst>
          </p:cNvPr>
          <p:cNvSpPr>
            <a:spLocks noGrp="1"/>
          </p:cNvSpPr>
          <p:nvPr>
            <p:ph type="title"/>
          </p:nvPr>
        </p:nvSpPr>
        <p:spPr/>
        <p:txBody>
          <a:bodyPr>
            <a:normAutofit fontScale="90000"/>
          </a:bodyPr>
          <a:lstStyle/>
          <a:p>
            <a:r>
              <a:rPr lang="en-US" b="1" dirty="0"/>
              <a:t>Step 4: Execute lease agreement for registered office and register at ward office</a:t>
            </a:r>
            <a:br>
              <a:rPr lang="en-US" dirty="0"/>
            </a:br>
            <a:endParaRPr lang="en-US" dirty="0"/>
          </a:p>
        </p:txBody>
      </p:sp>
      <p:sp>
        <p:nvSpPr>
          <p:cNvPr id="3" name="Content Placeholder 2">
            <a:extLst>
              <a:ext uri="{FF2B5EF4-FFF2-40B4-BE49-F238E27FC236}">
                <a16:creationId xmlns:a16="http://schemas.microsoft.com/office/drawing/2014/main" id="{4A0376CE-0914-42A9-BA08-4C06A13682A6}"/>
              </a:ext>
            </a:extLst>
          </p:cNvPr>
          <p:cNvSpPr>
            <a:spLocks noGrp="1"/>
          </p:cNvSpPr>
          <p:nvPr>
            <p:ph idx="1"/>
          </p:nvPr>
        </p:nvSpPr>
        <p:spPr/>
        <p:txBody>
          <a:bodyPr>
            <a:normAutofit/>
          </a:bodyPr>
          <a:lstStyle/>
          <a:p>
            <a:r>
              <a:rPr lang="en-US" sz="2800" dirty="0"/>
              <a:t>Once the company is registered, the company can now officially enter into a lease agreement for its registered office location. Even if it is the promoter’s office, the company will have to enter into a lease agreement (Remember once the company is registered, it is a separate legal person now and distinct from the promoter(s)). </a:t>
            </a:r>
          </a:p>
        </p:txBody>
      </p:sp>
    </p:spTree>
    <p:extLst>
      <p:ext uri="{BB962C8B-B14F-4D97-AF65-F5344CB8AC3E}">
        <p14:creationId xmlns:p14="http://schemas.microsoft.com/office/powerpoint/2010/main" val="22073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1581-E177-4A8A-8C09-04CE21546E4B}"/>
              </a:ext>
            </a:extLst>
          </p:cNvPr>
          <p:cNvSpPr>
            <a:spLocks noGrp="1"/>
          </p:cNvSpPr>
          <p:nvPr>
            <p:ph type="title"/>
          </p:nvPr>
        </p:nvSpPr>
        <p:spPr/>
        <p:txBody>
          <a:bodyPr>
            <a:normAutofit fontScale="90000"/>
          </a:bodyPr>
          <a:lstStyle/>
          <a:p>
            <a:r>
              <a:rPr lang="en-US" b="1" dirty="0"/>
              <a:t>Step 5: Obtain a tax registration certificate</a:t>
            </a:r>
            <a:br>
              <a:rPr lang="en-US" dirty="0"/>
            </a:br>
            <a:endParaRPr lang="en-US" dirty="0"/>
          </a:p>
        </p:txBody>
      </p:sp>
      <p:sp>
        <p:nvSpPr>
          <p:cNvPr id="3" name="Content Placeholder 2">
            <a:extLst>
              <a:ext uri="{FF2B5EF4-FFF2-40B4-BE49-F238E27FC236}">
                <a16:creationId xmlns:a16="http://schemas.microsoft.com/office/drawing/2014/main" id="{AEEE9807-BCFE-4BCC-92B2-40FF6D7BB6F5}"/>
              </a:ext>
            </a:extLst>
          </p:cNvPr>
          <p:cNvSpPr>
            <a:spLocks noGrp="1"/>
          </p:cNvSpPr>
          <p:nvPr>
            <p:ph idx="1"/>
          </p:nvPr>
        </p:nvSpPr>
        <p:spPr/>
        <p:txBody>
          <a:bodyPr>
            <a:noAutofit/>
          </a:bodyPr>
          <a:lstStyle/>
          <a:p>
            <a:r>
              <a:rPr lang="en-US" sz="2800" dirty="0"/>
              <a:t>The next step then is to obtain a tax registration certificate, generally referred to as Permanent Account Number or PAN, from the Inland Revenue Office or the Taxpayers Service Office, as the case may be. We will refer to these as Tax Office for our ease. The application has to be </a:t>
            </a:r>
            <a:r>
              <a:rPr lang="en-US" sz="2800" u="sng" dirty="0"/>
              <a:t>filed online</a:t>
            </a:r>
            <a:r>
              <a:rPr lang="en-US" sz="2800" dirty="0"/>
              <a:t> using the credentials and details provided by the OCR in the PAN Reservation Letter at the time of company incorporation. </a:t>
            </a:r>
          </a:p>
        </p:txBody>
      </p:sp>
    </p:spTree>
    <p:extLst>
      <p:ext uri="{BB962C8B-B14F-4D97-AF65-F5344CB8AC3E}">
        <p14:creationId xmlns:p14="http://schemas.microsoft.com/office/powerpoint/2010/main" val="184650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5377-4196-4FCB-AC54-18050893937B}"/>
              </a:ext>
            </a:extLst>
          </p:cNvPr>
          <p:cNvSpPr>
            <a:spLocks noGrp="1"/>
          </p:cNvSpPr>
          <p:nvPr>
            <p:ph type="title"/>
          </p:nvPr>
        </p:nvSpPr>
        <p:spPr/>
        <p:txBody>
          <a:bodyPr/>
          <a:lstStyle/>
          <a:p>
            <a:r>
              <a:rPr lang="en-US" b="1" dirty="0"/>
              <a:t>Step 6: Open a bank account</a:t>
            </a:r>
            <a:br>
              <a:rPr lang="en-US" dirty="0"/>
            </a:br>
            <a:endParaRPr lang="en-US" dirty="0"/>
          </a:p>
        </p:txBody>
      </p:sp>
      <p:sp>
        <p:nvSpPr>
          <p:cNvPr id="3" name="Content Placeholder 2">
            <a:extLst>
              <a:ext uri="{FF2B5EF4-FFF2-40B4-BE49-F238E27FC236}">
                <a16:creationId xmlns:a16="http://schemas.microsoft.com/office/drawing/2014/main" id="{3315ACCD-95B2-4459-B191-E5FD561AEA89}"/>
              </a:ext>
            </a:extLst>
          </p:cNvPr>
          <p:cNvSpPr>
            <a:spLocks noGrp="1"/>
          </p:cNvSpPr>
          <p:nvPr>
            <p:ph idx="1"/>
          </p:nvPr>
        </p:nvSpPr>
        <p:spPr/>
        <p:txBody>
          <a:bodyPr>
            <a:normAutofit/>
          </a:bodyPr>
          <a:lstStyle/>
          <a:p>
            <a:r>
              <a:rPr lang="en-US" sz="2400" dirty="0"/>
              <a:t>Once you have obtained the tax registration certificate, you can open a bank account in the name of the company. This will allow the company to receive the committed investment from the promoters and also receive payments from clients and customers.</a:t>
            </a:r>
          </a:p>
        </p:txBody>
      </p:sp>
    </p:spTree>
    <p:extLst>
      <p:ext uri="{BB962C8B-B14F-4D97-AF65-F5344CB8AC3E}">
        <p14:creationId xmlns:p14="http://schemas.microsoft.com/office/powerpoint/2010/main" val="250431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C8F2-EA50-4CC3-AF23-5B12519C2D51}"/>
              </a:ext>
            </a:extLst>
          </p:cNvPr>
          <p:cNvSpPr>
            <a:spLocks noGrp="1"/>
          </p:cNvSpPr>
          <p:nvPr>
            <p:ph type="title"/>
          </p:nvPr>
        </p:nvSpPr>
        <p:spPr/>
        <p:txBody>
          <a:bodyPr>
            <a:normAutofit fontScale="90000"/>
          </a:bodyPr>
          <a:lstStyle/>
          <a:p>
            <a:r>
              <a:rPr lang="en-US" b="1" dirty="0"/>
              <a:t>Step 7: Obtain other licenses and permits</a:t>
            </a:r>
            <a:br>
              <a:rPr lang="en-US" dirty="0"/>
            </a:br>
            <a:endParaRPr lang="en-US" dirty="0"/>
          </a:p>
        </p:txBody>
      </p:sp>
      <p:sp>
        <p:nvSpPr>
          <p:cNvPr id="3" name="Content Placeholder 2">
            <a:extLst>
              <a:ext uri="{FF2B5EF4-FFF2-40B4-BE49-F238E27FC236}">
                <a16:creationId xmlns:a16="http://schemas.microsoft.com/office/drawing/2014/main" id="{C8482719-CF03-4557-9199-E98631E33911}"/>
              </a:ext>
            </a:extLst>
          </p:cNvPr>
          <p:cNvSpPr>
            <a:spLocks noGrp="1"/>
          </p:cNvSpPr>
          <p:nvPr>
            <p:ph idx="1"/>
          </p:nvPr>
        </p:nvSpPr>
        <p:spPr/>
        <p:txBody>
          <a:bodyPr>
            <a:noAutofit/>
          </a:bodyPr>
          <a:lstStyle/>
          <a:p>
            <a:r>
              <a:rPr lang="en-US" sz="2800" dirty="0"/>
              <a:t>Depending on the nature of your business, you may need to obtain other licenses and permits from the relevant government agencies.</a:t>
            </a:r>
          </a:p>
          <a:p>
            <a:r>
              <a:rPr lang="en-US" sz="2800" dirty="0"/>
              <a:t>At the same time, it is mandatory for your company to obtain either an industry registration or registration at the Department of Commerce depending on the nature of your company’s business. </a:t>
            </a:r>
          </a:p>
        </p:txBody>
      </p:sp>
    </p:spTree>
    <p:extLst>
      <p:ext uri="{BB962C8B-B14F-4D97-AF65-F5344CB8AC3E}">
        <p14:creationId xmlns:p14="http://schemas.microsoft.com/office/powerpoint/2010/main" val="171538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DF36-B2FE-4FF6-A95E-C1817823A57F}"/>
              </a:ext>
            </a:extLst>
          </p:cNvPr>
          <p:cNvSpPr>
            <a:spLocks noGrp="1"/>
          </p:cNvSpPr>
          <p:nvPr>
            <p:ph type="title"/>
          </p:nvPr>
        </p:nvSpPr>
        <p:spPr>
          <a:xfrm>
            <a:off x="1447191" y="1"/>
            <a:ext cx="9607661" cy="2016772"/>
          </a:xfrm>
        </p:spPr>
        <p:txBody>
          <a:bodyPr>
            <a:normAutofit fontScale="90000"/>
          </a:bodyPr>
          <a:lstStyle/>
          <a:p>
            <a:pPr lvl="0"/>
            <a:r>
              <a:rPr lang="en-US" sz="6000" b="1">
                <a:latin typeface="Adobe Devanagari" panose="02040503050201020203" pitchFamily="18" charset="0"/>
                <a:cs typeface="Adobe Devanagari" panose="02040503050201020203" pitchFamily="18" charset="0"/>
              </a:rPr>
              <a:t>Public Limited Company</a:t>
            </a:r>
            <a:br>
              <a:rPr lang="en-US" sz="6000" b="1">
                <a:latin typeface="Adobe Devanagari" panose="02040503050201020203" pitchFamily="18" charset="0"/>
                <a:cs typeface="Adobe Devanagari" panose="02040503050201020203" pitchFamily="18" charset="0"/>
              </a:rPr>
            </a:br>
            <a:r>
              <a:rPr lang="en-US" b="1"/>
              <a:t>(Registered at Office of Company Registrar-OCR)</a:t>
            </a:r>
            <a:br>
              <a:rPr lang="en-US" b="1">
                <a:latin typeface="Adobe Devanagari" panose="02040503050201020203" pitchFamily="18" charset="0"/>
                <a:cs typeface="Adobe Devanagari" panose="02040503050201020203" pitchFamily="18" charset="0"/>
              </a:rPr>
            </a:br>
            <a:endParaRPr lang="en-US" dirty="0"/>
          </a:p>
        </p:txBody>
      </p:sp>
      <p:sp>
        <p:nvSpPr>
          <p:cNvPr id="3" name="Text Placeholder 2">
            <a:extLst>
              <a:ext uri="{FF2B5EF4-FFF2-40B4-BE49-F238E27FC236}">
                <a16:creationId xmlns:a16="http://schemas.microsoft.com/office/drawing/2014/main" id="{345A860B-8FFC-4A80-ABD7-49DC11AE479E}"/>
              </a:ext>
            </a:extLst>
          </p:cNvPr>
          <p:cNvSpPr>
            <a:spLocks noGrp="1"/>
          </p:cNvSpPr>
          <p:nvPr>
            <p:ph type="body" idx="1"/>
          </p:nvPr>
        </p:nvSpPr>
        <p:spPr/>
        <p:txBody>
          <a:bodyPr/>
          <a:lstStyle/>
          <a:p>
            <a:r>
              <a:rPr lang="en-US" dirty="0">
                <a:latin typeface="Adobe Devanagari" panose="02040503050201020203" pitchFamily="18" charset="0"/>
                <a:cs typeface="Adobe Devanagari" panose="02040503050201020203" pitchFamily="18" charset="0"/>
              </a:rPr>
              <a:t>Minimum 7 shareholders</a:t>
            </a:r>
          </a:p>
        </p:txBody>
      </p:sp>
      <p:sp>
        <p:nvSpPr>
          <p:cNvPr id="4" name="Content Placeholder 3">
            <a:extLst>
              <a:ext uri="{FF2B5EF4-FFF2-40B4-BE49-F238E27FC236}">
                <a16:creationId xmlns:a16="http://schemas.microsoft.com/office/drawing/2014/main" id="{51F74490-1D6F-4AE2-AD97-5D92B3BC385D}"/>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DFC45F3-59E5-4C7C-9E48-69DE9ECED5EA}"/>
              </a:ext>
            </a:extLst>
          </p:cNvPr>
          <p:cNvSpPr>
            <a:spLocks noGrp="1"/>
          </p:cNvSpPr>
          <p:nvPr>
            <p:ph type="body" sz="quarter" idx="3"/>
          </p:nvPr>
        </p:nvSpPr>
        <p:spPr/>
        <p:txBody>
          <a:bodyPr/>
          <a:lstStyle/>
          <a:p>
            <a:r>
              <a:rPr lang="en-US" dirty="0">
                <a:latin typeface="Adobe Devanagari" panose="02040503050201020203" pitchFamily="18" charset="0"/>
                <a:cs typeface="Adobe Devanagari" panose="02040503050201020203" pitchFamily="18" charset="0"/>
              </a:rPr>
              <a:t>From the conversion of private limited company</a:t>
            </a:r>
          </a:p>
        </p:txBody>
      </p:sp>
      <p:sp>
        <p:nvSpPr>
          <p:cNvPr id="6" name="Content Placeholder 5">
            <a:extLst>
              <a:ext uri="{FF2B5EF4-FFF2-40B4-BE49-F238E27FC236}">
                <a16:creationId xmlns:a16="http://schemas.microsoft.com/office/drawing/2014/main" id="{97938A39-152F-48F3-A71C-45D754AE7096}"/>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70626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B729-734D-401C-B8EB-0FAC49CC5B32}"/>
              </a:ext>
            </a:extLst>
          </p:cNvPr>
          <p:cNvSpPr>
            <a:spLocks noGrp="1"/>
          </p:cNvSpPr>
          <p:nvPr>
            <p:ph type="title"/>
          </p:nvPr>
        </p:nvSpPr>
        <p:spPr/>
        <p:txBody>
          <a:bodyPr/>
          <a:lstStyle/>
          <a:p>
            <a:r>
              <a:rPr lang="ne-NP" b="1" dirty="0"/>
              <a:t>ख) पव्लिक लिमिटेड कम्पनी</a:t>
            </a:r>
            <a:endParaRPr lang="en-US" dirty="0"/>
          </a:p>
        </p:txBody>
      </p:sp>
      <p:sp>
        <p:nvSpPr>
          <p:cNvPr id="3" name="Content Placeholder 2">
            <a:extLst>
              <a:ext uri="{FF2B5EF4-FFF2-40B4-BE49-F238E27FC236}">
                <a16:creationId xmlns:a16="http://schemas.microsoft.com/office/drawing/2014/main" id="{F9BFDFC7-E78D-4DB9-BC4E-EAB6C0529070}"/>
              </a:ext>
            </a:extLst>
          </p:cNvPr>
          <p:cNvSpPr>
            <a:spLocks noGrp="1"/>
          </p:cNvSpPr>
          <p:nvPr>
            <p:ph idx="1"/>
          </p:nvPr>
        </p:nvSpPr>
        <p:spPr/>
        <p:txBody>
          <a:bodyPr>
            <a:normAutofit fontScale="92500" lnSpcReduction="20000"/>
          </a:bodyPr>
          <a:lstStyle/>
          <a:p>
            <a:r>
              <a:rPr lang="ne-NP" b="1" dirty="0"/>
              <a:t>१. रु १,००,००,००० /- अधिकृत पूँजी भएको</a:t>
            </a:r>
            <a:endParaRPr lang="ne-NP" dirty="0"/>
          </a:p>
          <a:p>
            <a:r>
              <a:rPr lang="ne-NP" dirty="0"/>
              <a:t>रु. १५,०००/-</a:t>
            </a:r>
          </a:p>
          <a:p>
            <a:r>
              <a:rPr lang="ne-NP" b="1" dirty="0"/>
              <a:t>२. रु १,००,००,००१ /- देखि रु १०,००,००,००० /- अधिकृत पूँजी भएको</a:t>
            </a:r>
            <a:endParaRPr lang="ne-NP" dirty="0"/>
          </a:p>
          <a:p>
            <a:r>
              <a:rPr lang="ne-NP" dirty="0"/>
              <a:t>रु. ४०,०००/-</a:t>
            </a:r>
          </a:p>
          <a:p>
            <a:r>
              <a:rPr lang="ne-NP" b="1" dirty="0"/>
              <a:t>३. रु १०,००,००,००१ /- देखि रु २०,००,००,००० /- अधिकृत पूँजी भएको</a:t>
            </a:r>
            <a:endParaRPr lang="ne-NP" dirty="0"/>
          </a:p>
          <a:p>
            <a:r>
              <a:rPr lang="ne-NP" dirty="0"/>
              <a:t>रु. ७०,०००/-</a:t>
            </a:r>
          </a:p>
          <a:p>
            <a:r>
              <a:rPr lang="ne-NP" b="1" dirty="0"/>
              <a:t>४. रु २०,००,००,००१ /- देखि रु ३०,००,००,००० /- अधिकृत पूँजी भएको</a:t>
            </a:r>
            <a:endParaRPr lang="ne-NP" dirty="0"/>
          </a:p>
          <a:p>
            <a:r>
              <a:rPr lang="ne-NP" dirty="0"/>
              <a:t>रु. १००,०००/-</a:t>
            </a:r>
          </a:p>
          <a:p>
            <a:endParaRPr lang="en-US" dirty="0"/>
          </a:p>
        </p:txBody>
      </p:sp>
    </p:spTree>
    <p:extLst>
      <p:ext uri="{BB962C8B-B14F-4D97-AF65-F5344CB8AC3E}">
        <p14:creationId xmlns:p14="http://schemas.microsoft.com/office/powerpoint/2010/main" val="27391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B83C-F68F-4CA6-96BC-9F15EAF3D9AF}"/>
              </a:ext>
            </a:extLst>
          </p:cNvPr>
          <p:cNvSpPr>
            <a:spLocks noGrp="1"/>
          </p:cNvSpPr>
          <p:nvPr>
            <p:ph type="ctrTitle"/>
          </p:nvPr>
        </p:nvSpPr>
        <p:spPr/>
        <p:txBody>
          <a:bodyPr>
            <a:normAutofit/>
          </a:bodyPr>
          <a:lstStyle/>
          <a:p>
            <a:r>
              <a:rPr lang="en-US" dirty="0"/>
              <a:t>How to start business??</a:t>
            </a:r>
          </a:p>
        </p:txBody>
      </p:sp>
      <p:sp>
        <p:nvSpPr>
          <p:cNvPr id="3" name="Subtitle 2">
            <a:extLst>
              <a:ext uri="{FF2B5EF4-FFF2-40B4-BE49-F238E27FC236}">
                <a16:creationId xmlns:a16="http://schemas.microsoft.com/office/drawing/2014/main" id="{FA026F1B-8058-45B9-BB9A-5E1D6B640891}"/>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4A96812-6A4B-46DD-9588-E710371359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40435" y="1334125"/>
            <a:ext cx="2965320" cy="3048447"/>
          </a:xfrm>
          <a:prstGeom prst="rect">
            <a:avLst/>
          </a:prstGeom>
        </p:spPr>
      </p:pic>
      <p:sp>
        <p:nvSpPr>
          <p:cNvPr id="6" name="TextBox 5">
            <a:extLst>
              <a:ext uri="{FF2B5EF4-FFF2-40B4-BE49-F238E27FC236}">
                <a16:creationId xmlns:a16="http://schemas.microsoft.com/office/drawing/2014/main" id="{47C30E48-A0F3-473C-B5DE-2B579B47ECEB}"/>
              </a:ext>
            </a:extLst>
          </p:cNvPr>
          <p:cNvSpPr txBox="1"/>
          <p:nvPr/>
        </p:nvSpPr>
        <p:spPr>
          <a:xfrm>
            <a:off x="7557775" y="4382572"/>
            <a:ext cx="2965320" cy="369332"/>
          </a:xfrm>
          <a:prstGeom prst="rect">
            <a:avLst/>
          </a:prstGeom>
          <a:noFill/>
        </p:spPr>
        <p:txBody>
          <a:bodyPr wrap="square" rtlCol="0">
            <a:spAutoFit/>
          </a:bodyPr>
          <a:lstStyle/>
          <a:p>
            <a:r>
              <a:rPr lang="en-US" sz="900">
                <a:hlinkClick r:id="rId3" tooltip="https://acanovasvalero.blogspot.com/2013/01/bloqueos-en-categorias-de-formacion-i.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407052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F7EF9-DC18-49AB-A635-AC2DCF9F1705}"/>
              </a:ext>
            </a:extLst>
          </p:cNvPr>
          <p:cNvSpPr>
            <a:spLocks noGrp="1"/>
          </p:cNvSpPr>
          <p:nvPr>
            <p:ph idx="1"/>
          </p:nvPr>
        </p:nvSpPr>
        <p:spPr/>
        <p:txBody>
          <a:bodyPr>
            <a:normAutofit fontScale="92500" lnSpcReduction="10000"/>
          </a:bodyPr>
          <a:lstStyle/>
          <a:p>
            <a:r>
              <a:rPr lang="ne-NP" b="1" dirty="0"/>
              <a:t>५. रु ३०,००,००,००१ /- देखि रु ४०,००,००,००० /- अधिकृत पूँजी भएको</a:t>
            </a:r>
            <a:endParaRPr lang="ne-NP" dirty="0"/>
          </a:p>
          <a:p>
            <a:r>
              <a:rPr lang="ne-NP" dirty="0"/>
              <a:t>रु. १३०,०००/-</a:t>
            </a:r>
          </a:p>
          <a:p>
            <a:r>
              <a:rPr lang="ne-NP" b="1" dirty="0"/>
              <a:t>६. रु ४०,००,००,००१ /- देखि रु ५०,००,००,००० /- अधिकृत पूँजी भएको</a:t>
            </a:r>
            <a:endParaRPr lang="ne-NP" dirty="0"/>
          </a:p>
          <a:p>
            <a:r>
              <a:rPr lang="ne-NP" dirty="0"/>
              <a:t>रु. १६०,०००/-</a:t>
            </a:r>
          </a:p>
          <a:p>
            <a:r>
              <a:rPr lang="ne-NP" b="1" dirty="0"/>
              <a:t>७. रु. ५०,००,००,०००/- भन्दा माथिको अधिकृत पूँजी भएमा प्रति १ करोडको</a:t>
            </a:r>
            <a:endParaRPr lang="ne-NP" dirty="0"/>
          </a:p>
          <a:p>
            <a:r>
              <a:rPr lang="ne-NP" dirty="0"/>
              <a:t>रु.३०००/- का दरले दस्तुर लाग्नेछ ।</a:t>
            </a:r>
          </a:p>
          <a:p>
            <a:br>
              <a:rPr lang="ne-NP" dirty="0"/>
            </a:br>
            <a:endParaRPr lang="en-US" dirty="0"/>
          </a:p>
        </p:txBody>
      </p:sp>
    </p:spTree>
    <p:extLst>
      <p:ext uri="{BB962C8B-B14F-4D97-AF65-F5344CB8AC3E}">
        <p14:creationId xmlns:p14="http://schemas.microsoft.com/office/powerpoint/2010/main" val="43931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C2A998-6547-41C8-A59E-783A84E01DD2}"/>
              </a:ext>
            </a:extLst>
          </p:cNvPr>
          <p:cNvSpPr/>
          <p:nvPr/>
        </p:nvSpPr>
        <p:spPr>
          <a:xfrm>
            <a:off x="797169" y="656491"/>
            <a:ext cx="10527323" cy="3139321"/>
          </a:xfrm>
          <a:prstGeom prst="rect">
            <a:avLst/>
          </a:prstGeom>
        </p:spPr>
        <p:txBody>
          <a:bodyPr wrap="square">
            <a:spAutoFit/>
          </a:bodyPr>
          <a:lstStyle/>
          <a:p>
            <a:r>
              <a:rPr lang="ne-NP" sz="3600" b="1" dirty="0">
                <a:solidFill>
                  <a:srgbClr val="172231"/>
                </a:solidFill>
                <a:latin typeface="roboto"/>
              </a:rPr>
              <a:t>ग) दर्ता भैसकेको कम्पनीले पूँजी वृद्धि गरेमा :</a:t>
            </a:r>
            <a:br>
              <a:rPr lang="ne-NP" sz="3600" dirty="0"/>
            </a:br>
            <a:br>
              <a:rPr lang="ne-NP" sz="3600" dirty="0"/>
            </a:br>
            <a:r>
              <a:rPr lang="ne-NP" sz="3600" dirty="0">
                <a:solidFill>
                  <a:srgbClr val="172231"/>
                </a:solidFill>
                <a:latin typeface="roboto"/>
              </a:rPr>
              <a:t>पछिल्लो पूँजी कायम भएको थप पूँजी अनुरुप पहिले तिरीसकेको दस्तुर कट्टा गरी नपुग रकम नयाँ दररेट अनुसार वुझाउनुपर्नेछ ।</a:t>
            </a:r>
            <a:br>
              <a:rPr lang="ne-NP" dirty="0"/>
            </a:br>
            <a:endParaRPr lang="en-US" dirty="0"/>
          </a:p>
        </p:txBody>
      </p:sp>
    </p:spTree>
    <p:extLst>
      <p:ext uri="{BB962C8B-B14F-4D97-AF65-F5344CB8AC3E}">
        <p14:creationId xmlns:p14="http://schemas.microsoft.com/office/powerpoint/2010/main" val="360274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904E-8B09-45FD-8CA8-D3A7198339C7}"/>
              </a:ext>
            </a:extLst>
          </p:cNvPr>
          <p:cNvSpPr>
            <a:spLocks noGrp="1"/>
          </p:cNvSpPr>
          <p:nvPr>
            <p:ph type="title"/>
          </p:nvPr>
        </p:nvSpPr>
        <p:spPr/>
        <p:txBody>
          <a:bodyPr/>
          <a:lstStyle/>
          <a:p>
            <a:r>
              <a:rPr lang="en-US" b="1" dirty="0">
                <a:latin typeface="Adobe Devanagari" panose="02040503050201020203" pitchFamily="18" charset="0"/>
                <a:cs typeface="Adobe Devanagari" panose="02040503050201020203" pitchFamily="18" charset="0"/>
              </a:rPr>
              <a:t>Non-Profit Company</a:t>
            </a:r>
            <a:endParaRPr lang="en-US" dirty="0"/>
          </a:p>
        </p:txBody>
      </p:sp>
      <p:sp>
        <p:nvSpPr>
          <p:cNvPr id="3" name="Content Placeholder 2">
            <a:extLst>
              <a:ext uri="{FF2B5EF4-FFF2-40B4-BE49-F238E27FC236}">
                <a16:creationId xmlns:a16="http://schemas.microsoft.com/office/drawing/2014/main" id="{DDA88C14-7CEA-4E3B-B49C-AF58F96EB2FE}"/>
              </a:ext>
            </a:extLst>
          </p:cNvPr>
          <p:cNvSpPr>
            <a:spLocks noGrp="1"/>
          </p:cNvSpPr>
          <p:nvPr>
            <p:ph sz="half" idx="1"/>
          </p:nvPr>
        </p:nvSpPr>
        <p:spPr/>
        <p:txBody>
          <a:bodyPr/>
          <a:lstStyle/>
          <a:p>
            <a:r>
              <a:rPr lang="en-US" dirty="0">
                <a:latin typeface="Adobe Devanagari" panose="02040503050201020203" pitchFamily="18" charset="0"/>
                <a:cs typeface="Adobe Devanagari" panose="02040503050201020203" pitchFamily="18" charset="0"/>
              </a:rPr>
              <a:t>NGO/ INGO</a:t>
            </a:r>
          </a:p>
          <a:p>
            <a:endParaRPr lang="en-US" dirty="0"/>
          </a:p>
        </p:txBody>
      </p:sp>
      <p:sp>
        <p:nvSpPr>
          <p:cNvPr id="4" name="Content Placeholder 3">
            <a:extLst>
              <a:ext uri="{FF2B5EF4-FFF2-40B4-BE49-F238E27FC236}">
                <a16:creationId xmlns:a16="http://schemas.microsoft.com/office/drawing/2014/main" id="{5A790750-3329-49E5-826D-AE826C35FC70}"/>
              </a:ext>
            </a:extLst>
          </p:cNvPr>
          <p:cNvSpPr>
            <a:spLocks noGrp="1"/>
          </p:cNvSpPr>
          <p:nvPr>
            <p:ph sz="half" idx="2"/>
          </p:nvPr>
        </p:nvSpPr>
        <p:spPr/>
        <p:txBody>
          <a:bodyPr/>
          <a:lstStyle/>
          <a:p>
            <a:r>
              <a:rPr lang="en-US" dirty="0">
                <a:latin typeface="Adobe Devanagari" panose="02040503050201020203" pitchFamily="18" charset="0"/>
                <a:cs typeface="Adobe Devanagari" panose="02040503050201020203" pitchFamily="18" charset="0"/>
              </a:rPr>
              <a:t>Profit not distributing company</a:t>
            </a:r>
          </a:p>
          <a:p>
            <a:endParaRPr lang="en-US" dirty="0"/>
          </a:p>
          <a:p>
            <a:endParaRPr lang="en-US" dirty="0"/>
          </a:p>
        </p:txBody>
      </p:sp>
    </p:spTree>
    <p:extLst>
      <p:ext uri="{BB962C8B-B14F-4D97-AF65-F5344CB8AC3E}">
        <p14:creationId xmlns:p14="http://schemas.microsoft.com/office/powerpoint/2010/main" val="375027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25F03E0-B6F6-4CE2-9199-3BDD99DC7027}"/>
              </a:ext>
            </a:extLst>
          </p:cNvPr>
          <p:cNvGraphicFramePr/>
          <p:nvPr>
            <p:extLst>
              <p:ext uri="{D42A27DB-BD31-4B8C-83A1-F6EECF244321}">
                <p14:modId xmlns:p14="http://schemas.microsoft.com/office/powerpoint/2010/main" val="754008178"/>
              </p:ext>
            </p:extLst>
          </p:nvPr>
        </p:nvGraphicFramePr>
        <p:xfrm>
          <a:off x="164123" y="351692"/>
          <a:ext cx="10785231" cy="5117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650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34C5-C5D5-4120-9DE8-C22090D0B39D}"/>
              </a:ext>
            </a:extLst>
          </p:cNvPr>
          <p:cNvSpPr>
            <a:spLocks noGrp="1"/>
          </p:cNvSpPr>
          <p:nvPr>
            <p:ph type="title"/>
          </p:nvPr>
        </p:nvSpPr>
        <p:spPr>
          <a:xfrm>
            <a:off x="1449217" y="234463"/>
            <a:ext cx="9605635" cy="1629732"/>
          </a:xfrm>
        </p:spPr>
        <p:txBody>
          <a:bodyPr>
            <a:normAutofit fontScale="90000"/>
          </a:bodyPr>
          <a:lstStyle/>
          <a:p>
            <a:pPr lvl="0"/>
            <a:r>
              <a:rPr lang="en-US" sz="6000" b="1">
                <a:latin typeface="Adobe Devanagari" panose="02040503050201020203" pitchFamily="18" charset="0"/>
                <a:cs typeface="Adobe Devanagari" panose="02040503050201020203" pitchFamily="18" charset="0"/>
              </a:rPr>
              <a:t>Foreign Company</a:t>
            </a:r>
            <a:br>
              <a:rPr lang="en-US" sz="6000" b="1">
                <a:latin typeface="Adobe Devanagari" panose="02040503050201020203" pitchFamily="18" charset="0"/>
                <a:cs typeface="Adobe Devanagari" panose="02040503050201020203" pitchFamily="18" charset="0"/>
              </a:rPr>
            </a:br>
            <a:r>
              <a:rPr lang="en-US" b="1"/>
              <a:t>(Registered at Office of Company Registrar-OCR</a:t>
            </a:r>
            <a:br>
              <a:rPr lang="en-US"/>
            </a:br>
            <a:endParaRPr lang="en-US" dirty="0"/>
          </a:p>
        </p:txBody>
      </p:sp>
      <p:sp>
        <p:nvSpPr>
          <p:cNvPr id="3" name="Content Placeholder 2">
            <a:extLst>
              <a:ext uri="{FF2B5EF4-FFF2-40B4-BE49-F238E27FC236}">
                <a16:creationId xmlns:a16="http://schemas.microsoft.com/office/drawing/2014/main" id="{7CE589FE-1332-4B59-B2C6-E10BADF16B3A}"/>
              </a:ext>
            </a:extLst>
          </p:cNvPr>
          <p:cNvSpPr>
            <a:spLocks noGrp="1"/>
          </p:cNvSpPr>
          <p:nvPr>
            <p:ph sz="half" idx="1"/>
          </p:nvPr>
        </p:nvSpPr>
        <p:spPr/>
        <p:txBody>
          <a:bodyPr/>
          <a:lstStyle/>
          <a:p>
            <a:r>
              <a:rPr lang="en-US" sz="3600" dirty="0">
                <a:latin typeface="Adobe Devanagari" panose="02040503050201020203" pitchFamily="18" charset="0"/>
                <a:cs typeface="Adobe Devanagari" panose="02040503050201020203" pitchFamily="18" charset="0"/>
              </a:rPr>
              <a:t>Foreign Direct Investment</a:t>
            </a:r>
          </a:p>
          <a:p>
            <a:endParaRPr lang="en-US" dirty="0"/>
          </a:p>
        </p:txBody>
      </p:sp>
      <p:sp>
        <p:nvSpPr>
          <p:cNvPr id="4" name="Content Placeholder 3">
            <a:extLst>
              <a:ext uri="{FF2B5EF4-FFF2-40B4-BE49-F238E27FC236}">
                <a16:creationId xmlns:a16="http://schemas.microsoft.com/office/drawing/2014/main" id="{932EE237-F579-4FD4-A2E6-5393C6CC67AD}"/>
              </a:ext>
            </a:extLst>
          </p:cNvPr>
          <p:cNvSpPr>
            <a:spLocks noGrp="1"/>
          </p:cNvSpPr>
          <p:nvPr>
            <p:ph sz="half" idx="2"/>
          </p:nvPr>
        </p:nvSpPr>
        <p:spPr/>
        <p:txBody>
          <a:bodyPr/>
          <a:lstStyle/>
          <a:p>
            <a:r>
              <a:rPr lang="en-US" sz="3600" dirty="0">
                <a:latin typeface="Adobe Devanagari" panose="02040503050201020203" pitchFamily="18" charset="0"/>
                <a:cs typeface="Adobe Devanagari" panose="02040503050201020203" pitchFamily="18" charset="0"/>
              </a:rPr>
              <a:t>Joint Venture</a:t>
            </a:r>
          </a:p>
          <a:p>
            <a:endParaRPr lang="en-US" dirty="0"/>
          </a:p>
        </p:txBody>
      </p:sp>
    </p:spTree>
    <p:extLst>
      <p:ext uri="{BB962C8B-B14F-4D97-AF65-F5344CB8AC3E}">
        <p14:creationId xmlns:p14="http://schemas.microsoft.com/office/powerpoint/2010/main" val="49239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9981-1EE7-4DC7-B1BD-D56B82192610}"/>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07D3351E-7FB6-41E0-828A-C84A32668A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6069"/>
            <a:ext cx="11474245" cy="614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31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152C75-909C-4B88-8ABB-33385FBB4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169" y="-773723"/>
            <a:ext cx="6611816" cy="8042031"/>
          </a:xfrm>
          <a:prstGeom prst="rect">
            <a:avLst/>
          </a:prstGeom>
        </p:spPr>
      </p:pic>
    </p:spTree>
    <p:extLst>
      <p:ext uri="{BB962C8B-B14F-4D97-AF65-F5344CB8AC3E}">
        <p14:creationId xmlns:p14="http://schemas.microsoft.com/office/powerpoint/2010/main" val="2116626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D6998-3DE0-47A3-A655-899612B56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45" y="-703385"/>
            <a:ext cx="6775939" cy="7561385"/>
          </a:xfrm>
          <a:prstGeom prst="rect">
            <a:avLst/>
          </a:prstGeom>
        </p:spPr>
      </p:pic>
    </p:spTree>
    <p:extLst>
      <p:ext uri="{BB962C8B-B14F-4D97-AF65-F5344CB8AC3E}">
        <p14:creationId xmlns:p14="http://schemas.microsoft.com/office/powerpoint/2010/main" val="4261518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A90D0-682D-45D2-BB19-2A7211BA7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1562100"/>
            <a:ext cx="7219950" cy="9448800"/>
          </a:xfrm>
          <a:prstGeom prst="rect">
            <a:avLst/>
          </a:prstGeom>
        </p:spPr>
      </p:pic>
    </p:spTree>
    <p:extLst>
      <p:ext uri="{BB962C8B-B14F-4D97-AF65-F5344CB8AC3E}">
        <p14:creationId xmlns:p14="http://schemas.microsoft.com/office/powerpoint/2010/main" val="3969870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0E392-737B-442D-A442-3F08F75C6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1752600"/>
            <a:ext cx="6019800" cy="8839200"/>
          </a:xfrm>
          <a:prstGeom prst="rect">
            <a:avLst/>
          </a:prstGeom>
        </p:spPr>
      </p:pic>
    </p:spTree>
    <p:extLst>
      <p:ext uri="{BB962C8B-B14F-4D97-AF65-F5344CB8AC3E}">
        <p14:creationId xmlns:p14="http://schemas.microsoft.com/office/powerpoint/2010/main" val="354978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7808-82B0-4ECC-A13F-63DC2C1E801B}"/>
              </a:ext>
            </a:extLst>
          </p:cNvPr>
          <p:cNvSpPr>
            <a:spLocks noGrp="1"/>
          </p:cNvSpPr>
          <p:nvPr>
            <p:ph type="ctrTitle"/>
          </p:nvPr>
        </p:nvSpPr>
        <p:spPr>
          <a:xfrm>
            <a:off x="1394797" y="293815"/>
            <a:ext cx="8825658" cy="1850770"/>
          </a:xfrm>
        </p:spPr>
        <p:txBody>
          <a:bodyPr>
            <a:normAutofit fontScale="90000"/>
          </a:bodyPr>
          <a:lstStyle/>
          <a:p>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r>
              <a:rPr lang="en-US" sz="4800" dirty="0"/>
              <a:t>Legal structures of business</a:t>
            </a:r>
            <a:br>
              <a:rPr lang="en-US" dirty="0"/>
            </a:br>
            <a:endParaRPr lang="en-US" dirty="0"/>
          </a:p>
        </p:txBody>
      </p:sp>
      <p:sp>
        <p:nvSpPr>
          <p:cNvPr id="3" name="Subtitle 2">
            <a:extLst>
              <a:ext uri="{FF2B5EF4-FFF2-40B4-BE49-F238E27FC236}">
                <a16:creationId xmlns:a16="http://schemas.microsoft.com/office/drawing/2014/main" id="{C49B01C3-8274-4D1C-89DD-3ECE199B906E}"/>
              </a:ext>
            </a:extLst>
          </p:cNvPr>
          <p:cNvSpPr>
            <a:spLocks noGrp="1"/>
          </p:cNvSpPr>
          <p:nvPr>
            <p:ph type="subTitle" idx="1"/>
          </p:nvPr>
        </p:nvSpPr>
        <p:spPr>
          <a:xfrm>
            <a:off x="1154955" y="1783830"/>
            <a:ext cx="8825658" cy="3854970"/>
          </a:xfrm>
        </p:spPr>
        <p:txBody>
          <a:bodyPr>
            <a:normAutofit lnSpcReduction="10000"/>
          </a:bodyPr>
          <a:lstStyle/>
          <a:p>
            <a:pPr marL="571500" indent="-571500">
              <a:buFont typeface="Arial" panose="020B0604020202020204" pitchFamily="34" charset="0"/>
              <a:buChar char="•"/>
            </a:pPr>
            <a:r>
              <a:rPr lang="en-US" sz="3600" dirty="0">
                <a:latin typeface="Cambria" panose="02040503050406030204" pitchFamily="18" charset="0"/>
                <a:ea typeface="Cambria" panose="02040503050406030204" pitchFamily="18" charset="0"/>
                <a:cs typeface="Adobe Devanagari" panose="02040503050201020203" pitchFamily="18" charset="0"/>
              </a:rPr>
              <a:t>Proprietor Company</a:t>
            </a:r>
          </a:p>
          <a:p>
            <a:pPr marL="571500" indent="-571500">
              <a:buFont typeface="Arial" panose="020B0604020202020204" pitchFamily="34" charset="0"/>
              <a:buChar char="•"/>
            </a:pPr>
            <a:r>
              <a:rPr lang="en-US" sz="3600" dirty="0">
                <a:latin typeface="Cambria" panose="02040503050406030204" pitchFamily="18" charset="0"/>
                <a:ea typeface="Cambria" panose="02040503050406030204" pitchFamily="18" charset="0"/>
                <a:cs typeface="Adobe Devanagari" panose="02040503050201020203" pitchFamily="18" charset="0"/>
              </a:rPr>
              <a:t>Private Limited Company</a:t>
            </a:r>
          </a:p>
          <a:p>
            <a:pPr marL="571500" indent="-571500">
              <a:buFont typeface="Arial" panose="020B0604020202020204" pitchFamily="34" charset="0"/>
              <a:buChar char="•"/>
            </a:pPr>
            <a:r>
              <a:rPr lang="en-US" sz="3600" dirty="0">
                <a:latin typeface="Cambria" panose="02040503050406030204" pitchFamily="18" charset="0"/>
                <a:ea typeface="Cambria" panose="02040503050406030204" pitchFamily="18" charset="0"/>
                <a:cs typeface="Adobe Devanagari" panose="02040503050201020203" pitchFamily="18" charset="0"/>
              </a:rPr>
              <a:t>Public Company</a:t>
            </a:r>
          </a:p>
          <a:p>
            <a:pPr marL="571500" indent="-571500">
              <a:buFont typeface="Arial" panose="020B0604020202020204" pitchFamily="34" charset="0"/>
              <a:buChar char="•"/>
            </a:pPr>
            <a:r>
              <a:rPr lang="en-US" sz="3600" dirty="0">
                <a:latin typeface="Cambria" panose="02040503050406030204" pitchFamily="18" charset="0"/>
                <a:ea typeface="Cambria" panose="02040503050406030204" pitchFamily="18" charset="0"/>
                <a:cs typeface="Adobe Devanagari" panose="02040503050201020203" pitchFamily="18" charset="0"/>
              </a:rPr>
              <a:t>Non-Profit Company</a:t>
            </a:r>
          </a:p>
          <a:p>
            <a:pPr marL="571500" indent="-571500">
              <a:buFont typeface="Arial" panose="020B0604020202020204" pitchFamily="34" charset="0"/>
              <a:buChar char="•"/>
            </a:pPr>
            <a:r>
              <a:rPr lang="en-US" sz="3600" dirty="0">
                <a:latin typeface="Cambria" panose="02040503050406030204" pitchFamily="18" charset="0"/>
                <a:ea typeface="Cambria" panose="02040503050406030204" pitchFamily="18" charset="0"/>
                <a:cs typeface="Adobe Devanagari" panose="02040503050201020203" pitchFamily="18" charset="0"/>
              </a:rPr>
              <a:t>Foreign Company </a:t>
            </a:r>
          </a:p>
          <a:p>
            <a:endParaRPr lang="en-US" dirty="0"/>
          </a:p>
        </p:txBody>
      </p:sp>
    </p:spTree>
    <p:extLst>
      <p:ext uri="{BB962C8B-B14F-4D97-AF65-F5344CB8AC3E}">
        <p14:creationId xmlns:p14="http://schemas.microsoft.com/office/powerpoint/2010/main" val="355932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38D24B-7058-4FB2-B31D-B2CB7D89F428}"/>
              </a:ext>
            </a:extLst>
          </p:cNvPr>
          <p:cNvGraphicFramePr>
            <a:graphicFrameLocks noGrp="1"/>
          </p:cNvGraphicFramePr>
          <p:nvPr>
            <p:ph idx="1"/>
            <p:extLst>
              <p:ext uri="{D42A27DB-BD31-4B8C-83A1-F6EECF244321}">
                <p14:modId xmlns:p14="http://schemas.microsoft.com/office/powerpoint/2010/main" val="1064680391"/>
              </p:ext>
            </p:extLst>
          </p:nvPr>
        </p:nvGraphicFramePr>
        <p:xfrm>
          <a:off x="1450975" y="1025912"/>
          <a:ext cx="9604375" cy="4439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10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CE5E-A9A6-477E-A344-753DB18321A5}"/>
              </a:ext>
            </a:extLst>
          </p:cNvPr>
          <p:cNvSpPr>
            <a:spLocks noGrp="1"/>
          </p:cNvSpPr>
          <p:nvPr>
            <p:ph type="title"/>
          </p:nvPr>
        </p:nvSpPr>
        <p:spPr>
          <a:xfrm>
            <a:off x="1451579" y="804520"/>
            <a:ext cx="9603275" cy="243696"/>
          </a:xfrm>
        </p:spPr>
        <p:txBody>
          <a:bodyPr>
            <a:normAutofit fontScale="90000"/>
          </a:bodyPr>
          <a:lstStyle/>
          <a:p>
            <a:endParaRPr lang="en-US"/>
          </a:p>
        </p:txBody>
      </p:sp>
      <p:graphicFrame>
        <p:nvGraphicFramePr>
          <p:cNvPr id="10" name="Content Placeholder 9">
            <a:extLst>
              <a:ext uri="{FF2B5EF4-FFF2-40B4-BE49-F238E27FC236}">
                <a16:creationId xmlns:a16="http://schemas.microsoft.com/office/drawing/2014/main" id="{856784D2-0250-4244-B353-0DA4FCA32B6B}"/>
              </a:ext>
            </a:extLst>
          </p:cNvPr>
          <p:cNvGraphicFramePr>
            <a:graphicFrameLocks noGrp="1"/>
          </p:cNvGraphicFramePr>
          <p:nvPr>
            <p:ph idx="1"/>
            <p:extLst>
              <p:ext uri="{D42A27DB-BD31-4B8C-83A1-F6EECF244321}">
                <p14:modId xmlns:p14="http://schemas.microsoft.com/office/powerpoint/2010/main" val="285427009"/>
              </p:ext>
            </p:extLst>
          </p:nvPr>
        </p:nvGraphicFramePr>
        <p:xfrm>
          <a:off x="1450975" y="804863"/>
          <a:ext cx="9604375" cy="4660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34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2E68-5504-40CB-8DE7-973F726CC9A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B45689B-7282-40E5-89B5-B1BA8E21A713}"/>
              </a:ext>
            </a:extLst>
          </p:cNvPr>
          <p:cNvGraphicFramePr>
            <a:graphicFrameLocks noGrp="1"/>
          </p:cNvGraphicFramePr>
          <p:nvPr>
            <p:ph idx="1"/>
            <p:extLst>
              <p:ext uri="{D42A27DB-BD31-4B8C-83A1-F6EECF244321}">
                <p14:modId xmlns:p14="http://schemas.microsoft.com/office/powerpoint/2010/main" val="2259341517"/>
              </p:ext>
            </p:extLst>
          </p:nvPr>
        </p:nvGraphicFramePr>
        <p:xfrm>
          <a:off x="1450975" y="2064773"/>
          <a:ext cx="9604375" cy="3400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62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D1EE-A337-41EC-8465-E17FD303093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8E722D30-0A3C-415B-B27C-FB761DB01164}"/>
              </a:ext>
            </a:extLst>
          </p:cNvPr>
          <p:cNvGraphicFramePr>
            <a:graphicFrameLocks noGrp="1"/>
          </p:cNvGraphicFramePr>
          <p:nvPr>
            <p:ph idx="1"/>
            <p:extLst>
              <p:ext uri="{D42A27DB-BD31-4B8C-83A1-F6EECF244321}">
                <p14:modId xmlns:p14="http://schemas.microsoft.com/office/powerpoint/2010/main" val="132140772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5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10F4-73F3-4162-84C2-F561B3C4F157}"/>
              </a:ext>
            </a:extLst>
          </p:cNvPr>
          <p:cNvSpPr>
            <a:spLocks noGrp="1"/>
          </p:cNvSpPr>
          <p:nvPr>
            <p:ph type="title"/>
          </p:nvPr>
        </p:nvSpPr>
        <p:spPr/>
        <p:txBody>
          <a:bodyPr>
            <a:normAutofit fontScale="90000"/>
          </a:bodyPr>
          <a:lstStyle/>
          <a:p>
            <a:r>
              <a:rPr lang="en-US" dirty="0"/>
              <a:t> </a:t>
            </a:r>
            <a:r>
              <a:rPr lang="en-US" b="1" dirty="0"/>
              <a:t>step</a:t>
            </a:r>
            <a:r>
              <a:rPr lang="en-US" dirty="0"/>
              <a:t> to registering a private limited company in Nepal. </a:t>
            </a:r>
            <a:br>
              <a:rPr lang="en-US" dirty="0"/>
            </a:br>
            <a:endParaRPr lang="en-US" dirty="0"/>
          </a:p>
        </p:txBody>
      </p:sp>
      <p:sp>
        <p:nvSpPr>
          <p:cNvPr id="3" name="Content Placeholder 2">
            <a:extLst>
              <a:ext uri="{FF2B5EF4-FFF2-40B4-BE49-F238E27FC236}">
                <a16:creationId xmlns:a16="http://schemas.microsoft.com/office/drawing/2014/main" id="{B74E47A3-4727-4AC5-A7F4-CE1245C6AE67}"/>
              </a:ext>
            </a:extLst>
          </p:cNvPr>
          <p:cNvSpPr>
            <a:spLocks noGrp="1"/>
          </p:cNvSpPr>
          <p:nvPr>
            <p:ph idx="1"/>
          </p:nvPr>
        </p:nvSpPr>
        <p:spPr/>
        <p:txBody>
          <a:bodyPr/>
          <a:lstStyle/>
          <a:p>
            <a:r>
              <a:rPr lang="en-US" sz="3200" b="1" dirty="0"/>
              <a:t>Step 1: Choose and reserve a unique name for your company</a:t>
            </a:r>
            <a:endParaRPr lang="en-US" sz="3200" dirty="0"/>
          </a:p>
          <a:p>
            <a:r>
              <a:rPr lang="en-US" sz="3200" b="1" dirty="0"/>
              <a:t>Step 2: Prepare the necessary documents</a:t>
            </a:r>
            <a:endParaRPr lang="en-US" sz="3200" dirty="0"/>
          </a:p>
          <a:p>
            <a:endParaRPr lang="en-US" dirty="0"/>
          </a:p>
        </p:txBody>
      </p:sp>
    </p:spTree>
    <p:extLst>
      <p:ext uri="{BB962C8B-B14F-4D97-AF65-F5344CB8AC3E}">
        <p14:creationId xmlns:p14="http://schemas.microsoft.com/office/powerpoint/2010/main" val="120603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8BEF-FD5B-46AD-9273-DFE4B5D83ED5}"/>
              </a:ext>
            </a:extLst>
          </p:cNvPr>
          <p:cNvSpPr>
            <a:spLocks noGrp="1"/>
          </p:cNvSpPr>
          <p:nvPr>
            <p:ph type="title"/>
          </p:nvPr>
        </p:nvSpPr>
        <p:spPr>
          <a:xfrm>
            <a:off x="1450848" y="404735"/>
            <a:ext cx="9605635" cy="914399"/>
          </a:xfrm>
        </p:spPr>
        <p:txBody>
          <a:bodyPr>
            <a:normAutofit fontScale="90000"/>
          </a:bodyPr>
          <a:lstStyle/>
          <a:p>
            <a:r>
              <a:rPr lang="en-US" b="1" dirty="0"/>
              <a:t> the necessary documents</a:t>
            </a:r>
            <a:br>
              <a:rPr lang="en-US" dirty="0"/>
            </a:br>
            <a:endParaRPr lang="en-US" dirty="0"/>
          </a:p>
        </p:txBody>
      </p:sp>
      <p:sp>
        <p:nvSpPr>
          <p:cNvPr id="3" name="Content Placeholder 2">
            <a:extLst>
              <a:ext uri="{FF2B5EF4-FFF2-40B4-BE49-F238E27FC236}">
                <a16:creationId xmlns:a16="http://schemas.microsoft.com/office/drawing/2014/main" id="{38E4F95E-B762-4A16-8516-0B81C7A844A3}"/>
              </a:ext>
            </a:extLst>
          </p:cNvPr>
          <p:cNvSpPr>
            <a:spLocks noGrp="1"/>
          </p:cNvSpPr>
          <p:nvPr>
            <p:ph sz="half" idx="1"/>
          </p:nvPr>
        </p:nvSpPr>
        <p:spPr>
          <a:xfrm>
            <a:off x="1450848" y="1319134"/>
            <a:ext cx="4645152" cy="4545073"/>
          </a:xfrm>
        </p:spPr>
        <p:txBody>
          <a:bodyPr>
            <a:normAutofit fontScale="70000" lnSpcReduction="20000"/>
          </a:bodyPr>
          <a:lstStyle/>
          <a:p>
            <a:r>
              <a:rPr lang="en-US" sz="3400" b="1" dirty="0"/>
              <a:t>Information Required</a:t>
            </a:r>
          </a:p>
          <a:p>
            <a:r>
              <a:rPr lang="en-US" sz="2400" dirty="0"/>
              <a:t>Proposed name for your company</a:t>
            </a:r>
          </a:p>
          <a:p>
            <a:r>
              <a:rPr lang="en-US" sz="2400" dirty="0"/>
              <a:t>Proposed registered address of your company </a:t>
            </a:r>
          </a:p>
          <a:p>
            <a:r>
              <a:rPr lang="en-US" sz="2400" dirty="0"/>
              <a:t>Major objectives of your company</a:t>
            </a:r>
          </a:p>
          <a:p>
            <a:r>
              <a:rPr lang="en-US" sz="2400" dirty="0"/>
              <a:t>Authorized Capital</a:t>
            </a:r>
          </a:p>
          <a:p>
            <a:r>
              <a:rPr lang="en-US" sz="2400" dirty="0"/>
              <a:t>Issued &amp; Paid Up Capital</a:t>
            </a:r>
          </a:p>
          <a:p>
            <a:r>
              <a:rPr lang="en-US" sz="2400" dirty="0" err="1"/>
              <a:t>BoD</a:t>
            </a:r>
            <a:r>
              <a:rPr lang="en-US" sz="2400" dirty="0"/>
              <a:t> Members and their tenure</a:t>
            </a:r>
          </a:p>
          <a:p>
            <a:r>
              <a:rPr lang="en-US" sz="2400" dirty="0"/>
              <a:t>Number of Promoters and details of the Promoters along with current address</a:t>
            </a:r>
          </a:p>
          <a:p>
            <a:r>
              <a:rPr lang="en-US" sz="2400" dirty="0"/>
              <a:t>Subscribed number of shares by each Promoter</a:t>
            </a:r>
          </a:p>
        </p:txBody>
      </p:sp>
      <p:sp>
        <p:nvSpPr>
          <p:cNvPr id="4" name="Content Placeholder 3">
            <a:extLst>
              <a:ext uri="{FF2B5EF4-FFF2-40B4-BE49-F238E27FC236}">
                <a16:creationId xmlns:a16="http://schemas.microsoft.com/office/drawing/2014/main" id="{269C5254-C997-4181-981F-2D9704FFAF19}"/>
              </a:ext>
            </a:extLst>
          </p:cNvPr>
          <p:cNvSpPr>
            <a:spLocks noGrp="1"/>
          </p:cNvSpPr>
          <p:nvPr>
            <p:ph sz="half" idx="2"/>
          </p:nvPr>
        </p:nvSpPr>
        <p:spPr>
          <a:xfrm>
            <a:off x="6409700" y="1319134"/>
            <a:ext cx="4645152" cy="4545073"/>
          </a:xfrm>
        </p:spPr>
        <p:txBody>
          <a:bodyPr>
            <a:normAutofit fontScale="70000" lnSpcReduction="20000"/>
          </a:bodyPr>
          <a:lstStyle/>
          <a:p>
            <a:r>
              <a:rPr lang="en-US" sz="3400" b="1" dirty="0"/>
              <a:t>Documents Required</a:t>
            </a:r>
          </a:p>
          <a:p>
            <a:r>
              <a:rPr lang="en-US" sz="2600" dirty="0"/>
              <a:t>Citizenship copies of Promoters (Notarized)</a:t>
            </a:r>
          </a:p>
          <a:p>
            <a:r>
              <a:rPr lang="en-US" sz="2600" dirty="0"/>
              <a:t>Consensus Agreement between Promoters, if any.</a:t>
            </a:r>
          </a:p>
          <a:p>
            <a:r>
              <a:rPr lang="en-US" sz="2600" dirty="0"/>
              <a:t>Personal PAN of Promoters</a:t>
            </a:r>
          </a:p>
          <a:p>
            <a:r>
              <a:rPr lang="en-US" sz="2600" dirty="0"/>
              <a:t>Copy of citizenship of Lessor/Landlord where the registered address of Company shall be located.</a:t>
            </a:r>
          </a:p>
          <a:p>
            <a:r>
              <a:rPr lang="en-US" sz="2600" dirty="0"/>
              <a:t>A copy of the utility bill of the household or land registration certificate of the proposed location.</a:t>
            </a:r>
          </a:p>
          <a:p>
            <a:br>
              <a:rPr lang="en-US" dirty="0"/>
            </a:br>
            <a:endParaRPr lang="en-US" dirty="0"/>
          </a:p>
        </p:txBody>
      </p:sp>
    </p:spTree>
    <p:extLst>
      <p:ext uri="{BB962C8B-B14F-4D97-AF65-F5344CB8AC3E}">
        <p14:creationId xmlns:p14="http://schemas.microsoft.com/office/powerpoint/2010/main" val="3546726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446</TotalTime>
  <Words>953</Words>
  <Application>Microsoft Office PowerPoint</Application>
  <PresentationFormat>Widescreen</PresentationFormat>
  <Paragraphs>116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Adobe Devanagari</vt:lpstr>
      <vt:lpstr>Arial</vt:lpstr>
      <vt:lpstr>Cambria</vt:lpstr>
      <vt:lpstr>Gill Sans MT</vt:lpstr>
      <vt:lpstr>Preeti</vt:lpstr>
      <vt:lpstr>roboto</vt:lpstr>
      <vt:lpstr>Gallery</vt:lpstr>
      <vt:lpstr>PowerPoint Presentation</vt:lpstr>
      <vt:lpstr>How to start business??</vt:lpstr>
      <vt:lpstr>        Legal structures of business </vt:lpstr>
      <vt:lpstr>PowerPoint Presentation</vt:lpstr>
      <vt:lpstr>PowerPoint Presentation</vt:lpstr>
      <vt:lpstr>PowerPoint Presentation</vt:lpstr>
      <vt:lpstr>PowerPoint Presentation</vt:lpstr>
      <vt:lpstr> step to registering a private limited company in Nepal.  </vt:lpstr>
      <vt:lpstr> the necessary documents </vt:lpstr>
      <vt:lpstr>Step 3: Register the company </vt:lpstr>
      <vt:lpstr>१. कम्पनी संस्थापनाको प्रयोजनको लागि: क) प्राईभेट लिमिटेड कम्पनी </vt:lpstr>
      <vt:lpstr>PowerPoint Presentation</vt:lpstr>
      <vt:lpstr>PowerPoint Presentation</vt:lpstr>
      <vt:lpstr>Step 4: Execute lease agreement for registered office and register at ward office </vt:lpstr>
      <vt:lpstr>Step 5: Obtain a tax registration certificate </vt:lpstr>
      <vt:lpstr>Step 6: Open a bank account </vt:lpstr>
      <vt:lpstr>Step 7: Obtain other licenses and permits </vt:lpstr>
      <vt:lpstr>Public Limited Company (Registered at Office of Company Registrar-OCR) </vt:lpstr>
      <vt:lpstr>ख) पव्लिक लिमिटेड कम्पनी</vt:lpstr>
      <vt:lpstr>PowerPoint Presentation</vt:lpstr>
      <vt:lpstr>PowerPoint Presentation</vt:lpstr>
      <vt:lpstr>Non-Profit Company</vt:lpstr>
      <vt:lpstr>PowerPoint Presentation</vt:lpstr>
      <vt:lpstr>Foreign Company (Registered at Office of Company Registrar-OCR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Rajeshwori Maharjan</dc:creator>
  <cp:lastModifiedBy>Rajeshwori Maharjan</cp:lastModifiedBy>
  <cp:revision>43</cp:revision>
  <dcterms:created xsi:type="dcterms:W3CDTF">2024-11-21T08:04:31Z</dcterms:created>
  <dcterms:modified xsi:type="dcterms:W3CDTF">2024-11-23T04:54:15Z</dcterms:modified>
</cp:coreProperties>
</file>