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94" r:id="rId3"/>
    <p:sldId id="301" r:id="rId4"/>
    <p:sldId id="302"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311" r:id="rId22"/>
    <p:sldId id="307" r:id="rId23"/>
    <p:sldId id="310" r:id="rId24"/>
    <p:sldId id="312" r:id="rId25"/>
    <p:sldId id="303" r:id="rId26"/>
    <p:sldId id="305" r:id="rId27"/>
    <p:sldId id="304" r:id="rId28"/>
    <p:sldId id="313" r:id="rId29"/>
    <p:sldId id="306" r:id="rId30"/>
    <p:sldId id="308" r:id="rId31"/>
    <p:sldId id="30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hyperlink" Target="https://www.zolo.ca/toronto-real-estate"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hyperlink" Target="https://www.zolo.ca/toronto-real-estate"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7C810-698F-493E-BB11-1452BB3E7C32}" type="doc">
      <dgm:prSet loTypeId="urn:microsoft.com/office/officeart/2005/8/layout/vList3" loCatId="list" qsTypeId="urn:microsoft.com/office/officeart/2005/8/quickstyle/simple1" qsCatId="simple" csTypeId="urn:microsoft.com/office/officeart/2005/8/colors/accent0_1" csCatId="mainScheme" phldr="1"/>
      <dgm:spPr/>
    </dgm:pt>
    <dgm:pt modelId="{2C7E5A7B-E015-4878-8817-C293F12C79E5}">
      <dgm:prSet phldrT="[Text]"/>
      <dgm:spPr/>
      <dgm:t>
        <a:bodyPr/>
        <a:lstStyle/>
        <a:p>
          <a:r>
            <a:rPr lang="en-US" dirty="0"/>
            <a:t>Approach and source code</a:t>
          </a:r>
        </a:p>
      </dgm:t>
    </dgm:pt>
    <dgm:pt modelId="{3BA53F84-0CED-4E15-8875-5D0A7074EBE6}" type="parTrans" cxnId="{35D568F2-6DBB-4F42-B589-0B29C6A62A49}">
      <dgm:prSet/>
      <dgm:spPr/>
      <dgm:t>
        <a:bodyPr/>
        <a:lstStyle/>
        <a:p>
          <a:endParaRPr lang="en-US"/>
        </a:p>
      </dgm:t>
    </dgm:pt>
    <dgm:pt modelId="{F3E39F36-E259-4691-A16E-B35A97FAF5B0}" type="sibTrans" cxnId="{35D568F2-6DBB-4F42-B589-0B29C6A62A49}">
      <dgm:prSet/>
      <dgm:spPr/>
      <dgm:t>
        <a:bodyPr/>
        <a:lstStyle/>
        <a:p>
          <a:endParaRPr lang="en-US"/>
        </a:p>
      </dgm:t>
    </dgm:pt>
    <dgm:pt modelId="{014B0EA4-7E0A-42F8-8224-0737382BBCA9}">
      <dgm:prSet phldrT="[Text]"/>
      <dgm:spPr/>
      <dgm:t>
        <a:bodyPr/>
        <a:lstStyle/>
        <a:p>
          <a:r>
            <a:rPr lang="en-CA" dirty="0"/>
            <a:t>Visualization &amp; Presentation</a:t>
          </a:r>
          <a:endParaRPr lang="en-US" dirty="0"/>
        </a:p>
      </dgm:t>
    </dgm:pt>
    <dgm:pt modelId="{36182826-E550-4C7F-A896-D9A25C7593D5}" type="parTrans" cxnId="{A3932852-2FDE-46F0-8976-43EEB8964D52}">
      <dgm:prSet/>
      <dgm:spPr/>
      <dgm:t>
        <a:bodyPr/>
        <a:lstStyle/>
        <a:p>
          <a:endParaRPr lang="en-US"/>
        </a:p>
      </dgm:t>
    </dgm:pt>
    <dgm:pt modelId="{6887B08E-103A-444C-9627-D4B11FC54DFB}" type="sibTrans" cxnId="{A3932852-2FDE-46F0-8976-43EEB8964D52}">
      <dgm:prSet/>
      <dgm:spPr/>
      <dgm:t>
        <a:bodyPr/>
        <a:lstStyle/>
        <a:p>
          <a:endParaRPr lang="en-US"/>
        </a:p>
      </dgm:t>
    </dgm:pt>
    <dgm:pt modelId="{63DE9235-3A63-4E5C-AC2D-27B9C08E1D0B}">
      <dgm:prSet phldrT="[Text]"/>
      <dgm:spPr/>
      <dgm:t>
        <a:bodyPr/>
        <a:lstStyle/>
        <a:p>
          <a:r>
            <a:rPr lang="en-CA" dirty="0"/>
            <a:t>Analysis &amp; Experience </a:t>
          </a:r>
          <a:endParaRPr lang="en-US" dirty="0"/>
        </a:p>
      </dgm:t>
    </dgm:pt>
    <dgm:pt modelId="{F957BDDE-D518-406C-885D-AD3C4811E56E}" type="parTrans" cxnId="{6ED07A69-5449-4C76-8910-827A6A42FC9F}">
      <dgm:prSet/>
      <dgm:spPr/>
      <dgm:t>
        <a:bodyPr/>
        <a:lstStyle/>
        <a:p>
          <a:endParaRPr lang="en-US"/>
        </a:p>
      </dgm:t>
    </dgm:pt>
    <dgm:pt modelId="{1025822C-68BA-41D8-B755-FCB3C7439A1A}" type="sibTrans" cxnId="{6ED07A69-5449-4C76-8910-827A6A42FC9F}">
      <dgm:prSet/>
      <dgm:spPr/>
      <dgm:t>
        <a:bodyPr/>
        <a:lstStyle/>
        <a:p>
          <a:endParaRPr lang="en-US"/>
        </a:p>
      </dgm:t>
    </dgm:pt>
    <dgm:pt modelId="{5F948801-AEE3-4532-8190-9C7FB0A2C176}" type="pres">
      <dgm:prSet presAssocID="{AAB7C810-698F-493E-BB11-1452BB3E7C32}" presName="linearFlow" presStyleCnt="0">
        <dgm:presLayoutVars>
          <dgm:dir/>
          <dgm:resizeHandles val="exact"/>
        </dgm:presLayoutVars>
      </dgm:prSet>
      <dgm:spPr/>
    </dgm:pt>
    <dgm:pt modelId="{25F56AB2-BEAB-4174-A953-D16FD995C061}" type="pres">
      <dgm:prSet presAssocID="{2C7E5A7B-E015-4878-8817-C293F12C79E5}" presName="composite" presStyleCnt="0"/>
      <dgm:spPr/>
    </dgm:pt>
    <dgm:pt modelId="{917CA5F2-7241-4C4A-9AE6-D89E30A29559}" type="pres">
      <dgm:prSet presAssocID="{2C7E5A7B-E015-4878-8817-C293F12C79E5}" presName="imgShp" presStyleLbl="fgImgPlace1" presStyleIdx="0" presStyleCnt="3"/>
      <dgm:spPr>
        <a:blipFill rotWithShape="0">
          <a:blip xmlns:r="http://schemas.openxmlformats.org/officeDocument/2006/relationships" r:embed="rId1"/>
          <a:stretch>
            <a:fillRect/>
          </a:stretch>
        </a:blipFill>
      </dgm:spPr>
    </dgm:pt>
    <dgm:pt modelId="{2EF7EF4D-EE22-4AEC-97C8-801068559ED3}" type="pres">
      <dgm:prSet presAssocID="{2C7E5A7B-E015-4878-8817-C293F12C79E5}" presName="txShp" presStyleLbl="node1" presStyleIdx="0" presStyleCnt="3">
        <dgm:presLayoutVars>
          <dgm:bulletEnabled val="1"/>
        </dgm:presLayoutVars>
      </dgm:prSet>
      <dgm:spPr/>
    </dgm:pt>
    <dgm:pt modelId="{43773389-C5C1-45EE-8F4A-015FCA6B5743}" type="pres">
      <dgm:prSet presAssocID="{F3E39F36-E259-4691-A16E-B35A97FAF5B0}" presName="spacing" presStyleCnt="0"/>
      <dgm:spPr/>
    </dgm:pt>
    <dgm:pt modelId="{35DE9697-DCE9-4EF5-BD31-68DBC3BBF126}" type="pres">
      <dgm:prSet presAssocID="{014B0EA4-7E0A-42F8-8224-0737382BBCA9}" presName="composite" presStyleCnt="0"/>
      <dgm:spPr/>
    </dgm:pt>
    <dgm:pt modelId="{74D0F0EE-996C-4352-AE97-0264FB971199}" type="pres">
      <dgm:prSet presAssocID="{014B0EA4-7E0A-42F8-8224-0737382BBCA9}" presName="imgShp" presStyleLbl="fgImgPlace1" presStyleIdx="1" presStyleCnt="3"/>
      <dgm:spPr>
        <a:blipFill rotWithShape="0">
          <a:blip xmlns:r="http://schemas.openxmlformats.org/officeDocument/2006/relationships" r:embed="rId2"/>
          <a:stretch>
            <a:fillRect/>
          </a:stretch>
        </a:blipFill>
      </dgm:spPr>
    </dgm:pt>
    <dgm:pt modelId="{2B60DC40-9073-4758-83C8-37B5F26A35A6}" type="pres">
      <dgm:prSet presAssocID="{014B0EA4-7E0A-42F8-8224-0737382BBCA9}" presName="txShp" presStyleLbl="node1" presStyleIdx="1" presStyleCnt="3">
        <dgm:presLayoutVars>
          <dgm:bulletEnabled val="1"/>
        </dgm:presLayoutVars>
      </dgm:prSet>
      <dgm:spPr/>
    </dgm:pt>
    <dgm:pt modelId="{41F9779A-071D-4D9D-80D7-69864EE4DC12}" type="pres">
      <dgm:prSet presAssocID="{6887B08E-103A-444C-9627-D4B11FC54DFB}" presName="spacing" presStyleCnt="0"/>
      <dgm:spPr/>
    </dgm:pt>
    <dgm:pt modelId="{A680BCF7-6BB9-445D-BB8C-9AFB7080F6BF}" type="pres">
      <dgm:prSet presAssocID="{63DE9235-3A63-4E5C-AC2D-27B9C08E1D0B}" presName="composite" presStyleCnt="0"/>
      <dgm:spPr/>
    </dgm:pt>
    <dgm:pt modelId="{4E76B4AB-2460-4470-90FE-DA90179A671B}" type="pres">
      <dgm:prSet presAssocID="{63DE9235-3A63-4E5C-AC2D-27B9C08E1D0B}" presName="imgShp" presStyleLbl="fgImgPlace1" presStyleIdx="2" presStyleCnt="3"/>
      <dgm:spPr>
        <a:blipFill rotWithShape="0">
          <a:blip xmlns:r="http://schemas.openxmlformats.org/officeDocument/2006/relationships" r:embed="rId3"/>
          <a:stretch>
            <a:fillRect/>
          </a:stretch>
        </a:blipFill>
      </dgm:spPr>
    </dgm:pt>
    <dgm:pt modelId="{597416DD-37AC-4E6D-A053-F6D4F67E6B33}" type="pres">
      <dgm:prSet presAssocID="{63DE9235-3A63-4E5C-AC2D-27B9C08E1D0B}" presName="txShp" presStyleLbl="node1" presStyleIdx="2" presStyleCnt="3">
        <dgm:presLayoutVars>
          <dgm:bulletEnabled val="1"/>
        </dgm:presLayoutVars>
      </dgm:prSet>
      <dgm:spPr/>
    </dgm:pt>
  </dgm:ptLst>
  <dgm:cxnLst>
    <dgm:cxn modelId="{CE2F331D-DE0C-473A-BA70-E36AB3FCFA28}" type="presOf" srcId="{014B0EA4-7E0A-42F8-8224-0737382BBCA9}" destId="{2B60DC40-9073-4758-83C8-37B5F26A35A6}" srcOrd="0" destOrd="0" presId="urn:microsoft.com/office/officeart/2005/8/layout/vList3"/>
    <dgm:cxn modelId="{9742F224-5968-493A-BA66-33B47073FF8D}" type="presOf" srcId="{2C7E5A7B-E015-4878-8817-C293F12C79E5}" destId="{2EF7EF4D-EE22-4AEC-97C8-801068559ED3}" srcOrd="0" destOrd="0" presId="urn:microsoft.com/office/officeart/2005/8/layout/vList3"/>
    <dgm:cxn modelId="{D56DD93D-76AE-4121-8FA4-400A3A15AA2D}" type="presOf" srcId="{63DE9235-3A63-4E5C-AC2D-27B9C08E1D0B}" destId="{597416DD-37AC-4E6D-A053-F6D4F67E6B33}" srcOrd="0" destOrd="0" presId="urn:microsoft.com/office/officeart/2005/8/layout/vList3"/>
    <dgm:cxn modelId="{6ED07A69-5449-4C76-8910-827A6A42FC9F}" srcId="{AAB7C810-698F-493E-BB11-1452BB3E7C32}" destId="{63DE9235-3A63-4E5C-AC2D-27B9C08E1D0B}" srcOrd="2" destOrd="0" parTransId="{F957BDDE-D518-406C-885D-AD3C4811E56E}" sibTransId="{1025822C-68BA-41D8-B755-FCB3C7439A1A}"/>
    <dgm:cxn modelId="{A3932852-2FDE-46F0-8976-43EEB8964D52}" srcId="{AAB7C810-698F-493E-BB11-1452BB3E7C32}" destId="{014B0EA4-7E0A-42F8-8224-0737382BBCA9}" srcOrd="1" destOrd="0" parTransId="{36182826-E550-4C7F-A896-D9A25C7593D5}" sibTransId="{6887B08E-103A-444C-9627-D4B11FC54DFB}"/>
    <dgm:cxn modelId="{8F526FC4-66E7-4272-A06B-3A75E0F8E76B}" type="presOf" srcId="{AAB7C810-698F-493E-BB11-1452BB3E7C32}" destId="{5F948801-AEE3-4532-8190-9C7FB0A2C176}" srcOrd="0" destOrd="0" presId="urn:microsoft.com/office/officeart/2005/8/layout/vList3"/>
    <dgm:cxn modelId="{35D568F2-6DBB-4F42-B589-0B29C6A62A49}" srcId="{AAB7C810-698F-493E-BB11-1452BB3E7C32}" destId="{2C7E5A7B-E015-4878-8817-C293F12C79E5}" srcOrd="0" destOrd="0" parTransId="{3BA53F84-0CED-4E15-8875-5D0A7074EBE6}" sibTransId="{F3E39F36-E259-4691-A16E-B35A97FAF5B0}"/>
    <dgm:cxn modelId="{6A541068-F20F-4921-B423-7663A140B792}" type="presParOf" srcId="{5F948801-AEE3-4532-8190-9C7FB0A2C176}" destId="{25F56AB2-BEAB-4174-A953-D16FD995C061}" srcOrd="0" destOrd="0" presId="urn:microsoft.com/office/officeart/2005/8/layout/vList3"/>
    <dgm:cxn modelId="{51DC74B4-FB1A-4E86-92FE-A2151B905408}" type="presParOf" srcId="{25F56AB2-BEAB-4174-A953-D16FD995C061}" destId="{917CA5F2-7241-4C4A-9AE6-D89E30A29559}" srcOrd="0" destOrd="0" presId="urn:microsoft.com/office/officeart/2005/8/layout/vList3"/>
    <dgm:cxn modelId="{77794170-6F08-46D1-A80B-19DD4ABA61D1}" type="presParOf" srcId="{25F56AB2-BEAB-4174-A953-D16FD995C061}" destId="{2EF7EF4D-EE22-4AEC-97C8-801068559ED3}" srcOrd="1" destOrd="0" presId="urn:microsoft.com/office/officeart/2005/8/layout/vList3"/>
    <dgm:cxn modelId="{A4CEF4C1-EDF6-477C-A91B-AEDCCF0EB816}" type="presParOf" srcId="{5F948801-AEE3-4532-8190-9C7FB0A2C176}" destId="{43773389-C5C1-45EE-8F4A-015FCA6B5743}" srcOrd="1" destOrd="0" presId="urn:microsoft.com/office/officeart/2005/8/layout/vList3"/>
    <dgm:cxn modelId="{1D072C9C-8E94-4FFD-A5E4-4A0E7B7F458A}" type="presParOf" srcId="{5F948801-AEE3-4532-8190-9C7FB0A2C176}" destId="{35DE9697-DCE9-4EF5-BD31-68DBC3BBF126}" srcOrd="2" destOrd="0" presId="urn:microsoft.com/office/officeart/2005/8/layout/vList3"/>
    <dgm:cxn modelId="{48D8913D-99E1-4BA5-95AB-1F56AD477E0F}" type="presParOf" srcId="{35DE9697-DCE9-4EF5-BD31-68DBC3BBF126}" destId="{74D0F0EE-996C-4352-AE97-0264FB971199}" srcOrd="0" destOrd="0" presId="urn:microsoft.com/office/officeart/2005/8/layout/vList3"/>
    <dgm:cxn modelId="{556D66F4-6561-4469-AFBF-46DD790C4ED3}" type="presParOf" srcId="{35DE9697-DCE9-4EF5-BD31-68DBC3BBF126}" destId="{2B60DC40-9073-4758-83C8-37B5F26A35A6}" srcOrd="1" destOrd="0" presId="urn:microsoft.com/office/officeart/2005/8/layout/vList3"/>
    <dgm:cxn modelId="{8C1DA976-F3A5-4CB9-8C1F-8CF8D3EA6320}" type="presParOf" srcId="{5F948801-AEE3-4532-8190-9C7FB0A2C176}" destId="{41F9779A-071D-4D9D-80D7-69864EE4DC12}" srcOrd="3" destOrd="0" presId="urn:microsoft.com/office/officeart/2005/8/layout/vList3"/>
    <dgm:cxn modelId="{521DC176-D87D-4314-8369-A3AA434A1F7A}" type="presParOf" srcId="{5F948801-AEE3-4532-8190-9C7FB0A2C176}" destId="{A680BCF7-6BB9-445D-BB8C-9AFB7080F6BF}" srcOrd="4" destOrd="0" presId="urn:microsoft.com/office/officeart/2005/8/layout/vList3"/>
    <dgm:cxn modelId="{879B4709-7659-42E7-BF3B-F161F6145B6F}" type="presParOf" srcId="{A680BCF7-6BB9-445D-BB8C-9AFB7080F6BF}" destId="{4E76B4AB-2460-4470-90FE-DA90179A671B}" srcOrd="0" destOrd="0" presId="urn:microsoft.com/office/officeart/2005/8/layout/vList3"/>
    <dgm:cxn modelId="{BEFE41E8-7C18-4A80-A127-0E332B1A5500}" type="presParOf" srcId="{A680BCF7-6BB9-445D-BB8C-9AFB7080F6BF}" destId="{597416DD-37AC-4E6D-A053-F6D4F67E6B3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66F8CB-A596-4B6F-A0DC-0D8828D7239C}" type="doc">
      <dgm:prSet loTypeId="urn:microsoft.com/office/officeart/2005/8/layout/hList6" loCatId="list" qsTypeId="urn:microsoft.com/office/officeart/2005/8/quickstyle/simple1" qsCatId="simple" csTypeId="urn:microsoft.com/office/officeart/2005/8/colors/colorful2" csCatId="colorful" phldr="1"/>
      <dgm:spPr/>
    </dgm:pt>
    <dgm:pt modelId="{BA870B42-5013-4B85-B624-E03AFE9E3028}">
      <dgm:prSet phldrT="[Text]" custT="1"/>
      <dgm:spPr/>
      <dgm:t>
        <a:bodyPr/>
        <a:lstStyle/>
        <a:p>
          <a:r>
            <a:rPr lang="en-US" sz="1800" b="1" dirty="0"/>
            <a:t>Data set  preparation</a:t>
          </a:r>
        </a:p>
      </dgm:t>
    </dgm:pt>
    <dgm:pt modelId="{5BCC9DDF-6425-422A-890C-0CDB811E214F}" type="parTrans" cxnId="{45F7A2F5-BF3E-40BF-801A-9AE0D7B73406}">
      <dgm:prSet/>
      <dgm:spPr/>
      <dgm:t>
        <a:bodyPr/>
        <a:lstStyle/>
        <a:p>
          <a:endParaRPr lang="en-US"/>
        </a:p>
      </dgm:t>
    </dgm:pt>
    <dgm:pt modelId="{968F132D-0432-414B-AF19-65076B7AF24B}" type="sibTrans" cxnId="{45F7A2F5-BF3E-40BF-801A-9AE0D7B73406}">
      <dgm:prSet/>
      <dgm:spPr/>
      <dgm:t>
        <a:bodyPr/>
        <a:lstStyle/>
        <a:p>
          <a:endParaRPr lang="en-US"/>
        </a:p>
      </dgm:t>
    </dgm:pt>
    <dgm:pt modelId="{2ABD0F06-77A2-4432-842A-5C1C935C1183}">
      <dgm:prSet phldrT="[Text]"/>
      <dgm:spPr/>
      <dgm:t>
        <a:bodyPr/>
        <a:lstStyle/>
        <a:p>
          <a:r>
            <a:rPr lang="en-US" b="1" dirty="0"/>
            <a:t>Model Preparation</a:t>
          </a:r>
        </a:p>
      </dgm:t>
    </dgm:pt>
    <dgm:pt modelId="{2576D363-E574-4653-A2DC-A9F4EC511B7E}" type="parTrans" cxnId="{93981BE1-361E-46B6-A3B8-8544E35E5B7A}">
      <dgm:prSet/>
      <dgm:spPr/>
      <dgm:t>
        <a:bodyPr/>
        <a:lstStyle/>
        <a:p>
          <a:endParaRPr lang="en-US"/>
        </a:p>
      </dgm:t>
    </dgm:pt>
    <dgm:pt modelId="{81FBCB15-5A03-4102-A2A5-2A65DFD3D52A}" type="sibTrans" cxnId="{93981BE1-361E-46B6-A3B8-8544E35E5B7A}">
      <dgm:prSet/>
      <dgm:spPr/>
      <dgm:t>
        <a:bodyPr/>
        <a:lstStyle/>
        <a:p>
          <a:endParaRPr lang="en-US"/>
        </a:p>
      </dgm:t>
    </dgm:pt>
    <dgm:pt modelId="{9619091B-3143-414E-844C-CA51B0F74672}">
      <dgm:prSet phldrT="[Text]"/>
      <dgm:spPr/>
      <dgm:t>
        <a:bodyPr/>
        <a:lstStyle/>
        <a:p>
          <a:r>
            <a:rPr lang="en-US" b="1" dirty="0"/>
            <a:t>Final Result Evaluation</a:t>
          </a:r>
        </a:p>
      </dgm:t>
    </dgm:pt>
    <dgm:pt modelId="{AB132FBF-8CBF-4F4B-9185-F0461EEAAB64}" type="parTrans" cxnId="{2DE14F15-FF48-434B-8D01-CE2A061BF553}">
      <dgm:prSet/>
      <dgm:spPr/>
      <dgm:t>
        <a:bodyPr/>
        <a:lstStyle/>
        <a:p>
          <a:endParaRPr lang="en-US"/>
        </a:p>
      </dgm:t>
    </dgm:pt>
    <dgm:pt modelId="{C49CF3ED-3AA6-4FDD-A10D-BAB158429206}" type="sibTrans" cxnId="{2DE14F15-FF48-434B-8D01-CE2A061BF553}">
      <dgm:prSet/>
      <dgm:spPr/>
      <dgm:t>
        <a:bodyPr/>
        <a:lstStyle/>
        <a:p>
          <a:endParaRPr lang="en-US"/>
        </a:p>
      </dgm:t>
    </dgm:pt>
    <dgm:pt modelId="{5F44DBBA-0EFE-47BB-8387-3B734E958944}">
      <dgm:prSet phldrT="[Text]"/>
      <dgm:spPr/>
      <dgm:t>
        <a:bodyPr/>
        <a:lstStyle/>
        <a:p>
          <a:r>
            <a:rPr lang="en-US" b="1" dirty="0"/>
            <a:t>Visualization &amp; Analysis</a:t>
          </a:r>
        </a:p>
      </dgm:t>
    </dgm:pt>
    <dgm:pt modelId="{DC760C24-E577-43A6-A53E-9C05D5AA9A5C}" type="parTrans" cxnId="{27A00970-7D16-4CEA-A3DA-E75288E7F3CF}">
      <dgm:prSet/>
      <dgm:spPr/>
      <dgm:t>
        <a:bodyPr/>
        <a:lstStyle/>
        <a:p>
          <a:endParaRPr lang="en-US"/>
        </a:p>
      </dgm:t>
    </dgm:pt>
    <dgm:pt modelId="{AE1CA443-CBFF-41CD-9558-9D6B94394332}" type="sibTrans" cxnId="{27A00970-7D16-4CEA-A3DA-E75288E7F3CF}">
      <dgm:prSet/>
      <dgm:spPr/>
      <dgm:t>
        <a:bodyPr/>
        <a:lstStyle/>
        <a:p>
          <a:endParaRPr lang="en-US"/>
        </a:p>
      </dgm:t>
    </dgm:pt>
    <dgm:pt modelId="{81FFD8A7-2154-4BAC-A685-2C9A67A2B8FA}">
      <dgm:prSet phldrT="[Text]"/>
      <dgm:spPr/>
      <dgm:t>
        <a:bodyPr/>
        <a:lstStyle/>
        <a:p>
          <a:r>
            <a:rPr lang="en-US" b="1" dirty="0"/>
            <a:t>Data Cleaning </a:t>
          </a:r>
        </a:p>
      </dgm:t>
    </dgm:pt>
    <dgm:pt modelId="{165FAFCF-A97D-4D81-9F56-258991939071}" type="parTrans" cxnId="{BE234657-E0B5-4599-91EE-DEE94BFBEE2C}">
      <dgm:prSet/>
      <dgm:spPr/>
      <dgm:t>
        <a:bodyPr/>
        <a:lstStyle/>
        <a:p>
          <a:endParaRPr lang="en-US"/>
        </a:p>
      </dgm:t>
    </dgm:pt>
    <dgm:pt modelId="{DC979A54-C399-49F4-BE72-3102D89E3E5A}" type="sibTrans" cxnId="{BE234657-E0B5-4599-91EE-DEE94BFBEE2C}">
      <dgm:prSet/>
      <dgm:spPr/>
      <dgm:t>
        <a:bodyPr/>
        <a:lstStyle/>
        <a:p>
          <a:endParaRPr lang="en-US"/>
        </a:p>
      </dgm:t>
    </dgm:pt>
    <dgm:pt modelId="{B0BE4CDD-8A2F-4CB4-B117-7DDC06272A81}" type="pres">
      <dgm:prSet presAssocID="{4D66F8CB-A596-4B6F-A0DC-0D8828D7239C}" presName="Name0" presStyleCnt="0">
        <dgm:presLayoutVars>
          <dgm:dir/>
          <dgm:resizeHandles val="exact"/>
        </dgm:presLayoutVars>
      </dgm:prSet>
      <dgm:spPr/>
    </dgm:pt>
    <dgm:pt modelId="{DB8AC09D-2846-4489-98E1-B4E91EA831C7}" type="pres">
      <dgm:prSet presAssocID="{BA870B42-5013-4B85-B624-E03AFE9E3028}" presName="node" presStyleLbl="node1" presStyleIdx="0" presStyleCnt="5">
        <dgm:presLayoutVars>
          <dgm:bulletEnabled val="1"/>
        </dgm:presLayoutVars>
      </dgm:prSet>
      <dgm:spPr/>
    </dgm:pt>
    <dgm:pt modelId="{E2AEF09B-CD4F-411F-AD3F-45E10EB1FFC5}" type="pres">
      <dgm:prSet presAssocID="{968F132D-0432-414B-AF19-65076B7AF24B}" presName="sibTrans" presStyleCnt="0"/>
      <dgm:spPr/>
    </dgm:pt>
    <dgm:pt modelId="{97E18F45-4D07-4874-BA4B-B909973A6760}" type="pres">
      <dgm:prSet presAssocID="{81FFD8A7-2154-4BAC-A685-2C9A67A2B8FA}" presName="node" presStyleLbl="node1" presStyleIdx="1" presStyleCnt="5" custLinFactNeighborX="-4565" custLinFactNeighborY="1223">
        <dgm:presLayoutVars>
          <dgm:bulletEnabled val="1"/>
        </dgm:presLayoutVars>
      </dgm:prSet>
      <dgm:spPr/>
    </dgm:pt>
    <dgm:pt modelId="{2847CCBA-E189-413B-8916-547AAC5671C7}" type="pres">
      <dgm:prSet presAssocID="{DC979A54-C399-49F4-BE72-3102D89E3E5A}" presName="sibTrans" presStyleCnt="0"/>
      <dgm:spPr/>
    </dgm:pt>
    <dgm:pt modelId="{A81946C6-36CA-44C2-887C-36444A7FA01A}" type="pres">
      <dgm:prSet presAssocID="{5F44DBBA-0EFE-47BB-8387-3B734E958944}" presName="node" presStyleLbl="node1" presStyleIdx="2" presStyleCnt="5">
        <dgm:presLayoutVars>
          <dgm:bulletEnabled val="1"/>
        </dgm:presLayoutVars>
      </dgm:prSet>
      <dgm:spPr/>
    </dgm:pt>
    <dgm:pt modelId="{C3109B75-57E4-4A10-B605-B283FFCD211E}" type="pres">
      <dgm:prSet presAssocID="{AE1CA443-CBFF-41CD-9558-9D6B94394332}" presName="sibTrans" presStyleCnt="0"/>
      <dgm:spPr/>
    </dgm:pt>
    <dgm:pt modelId="{2CD43DF8-FDD0-4824-AA62-4CC95E0AEE33}" type="pres">
      <dgm:prSet presAssocID="{2ABD0F06-77A2-4432-842A-5C1C935C1183}" presName="node" presStyleLbl="node1" presStyleIdx="3" presStyleCnt="5">
        <dgm:presLayoutVars>
          <dgm:bulletEnabled val="1"/>
        </dgm:presLayoutVars>
      </dgm:prSet>
      <dgm:spPr/>
    </dgm:pt>
    <dgm:pt modelId="{4C8C6641-1658-464B-8D42-80690D4B764A}" type="pres">
      <dgm:prSet presAssocID="{81FBCB15-5A03-4102-A2A5-2A65DFD3D52A}" presName="sibTrans" presStyleCnt="0"/>
      <dgm:spPr/>
    </dgm:pt>
    <dgm:pt modelId="{768E509B-C0E1-4D75-8535-321DC8CEDB56}" type="pres">
      <dgm:prSet presAssocID="{9619091B-3143-414E-844C-CA51B0F74672}" presName="node" presStyleLbl="node1" presStyleIdx="4" presStyleCnt="5">
        <dgm:presLayoutVars>
          <dgm:bulletEnabled val="1"/>
        </dgm:presLayoutVars>
      </dgm:prSet>
      <dgm:spPr/>
    </dgm:pt>
  </dgm:ptLst>
  <dgm:cxnLst>
    <dgm:cxn modelId="{2DE14F15-FF48-434B-8D01-CE2A061BF553}" srcId="{4D66F8CB-A596-4B6F-A0DC-0D8828D7239C}" destId="{9619091B-3143-414E-844C-CA51B0F74672}" srcOrd="4" destOrd="0" parTransId="{AB132FBF-8CBF-4F4B-9185-F0461EEAAB64}" sibTransId="{C49CF3ED-3AA6-4FDD-A10D-BAB158429206}"/>
    <dgm:cxn modelId="{27A00970-7D16-4CEA-A3DA-E75288E7F3CF}" srcId="{4D66F8CB-A596-4B6F-A0DC-0D8828D7239C}" destId="{5F44DBBA-0EFE-47BB-8387-3B734E958944}" srcOrd="2" destOrd="0" parTransId="{DC760C24-E577-43A6-A53E-9C05D5AA9A5C}" sibTransId="{AE1CA443-CBFF-41CD-9558-9D6B94394332}"/>
    <dgm:cxn modelId="{1A2DB270-6924-403C-B07F-748D637079F2}" type="presOf" srcId="{81FFD8A7-2154-4BAC-A685-2C9A67A2B8FA}" destId="{97E18F45-4D07-4874-BA4B-B909973A6760}" srcOrd="0" destOrd="0" presId="urn:microsoft.com/office/officeart/2005/8/layout/hList6"/>
    <dgm:cxn modelId="{3F064A72-FDA3-4E9E-85F3-974C704D74C4}" type="presOf" srcId="{BA870B42-5013-4B85-B624-E03AFE9E3028}" destId="{DB8AC09D-2846-4489-98E1-B4E91EA831C7}" srcOrd="0" destOrd="0" presId="urn:microsoft.com/office/officeart/2005/8/layout/hList6"/>
    <dgm:cxn modelId="{BE234657-E0B5-4599-91EE-DEE94BFBEE2C}" srcId="{4D66F8CB-A596-4B6F-A0DC-0D8828D7239C}" destId="{81FFD8A7-2154-4BAC-A685-2C9A67A2B8FA}" srcOrd="1" destOrd="0" parTransId="{165FAFCF-A97D-4D81-9F56-258991939071}" sibTransId="{DC979A54-C399-49F4-BE72-3102D89E3E5A}"/>
    <dgm:cxn modelId="{933C8E7E-B4EA-44AC-B69E-D1CCBA5F5819}" type="presOf" srcId="{5F44DBBA-0EFE-47BB-8387-3B734E958944}" destId="{A81946C6-36CA-44C2-887C-36444A7FA01A}" srcOrd="0" destOrd="0" presId="urn:microsoft.com/office/officeart/2005/8/layout/hList6"/>
    <dgm:cxn modelId="{E26E0985-5E4B-4663-AC71-0F2B196DC4A3}" type="presOf" srcId="{2ABD0F06-77A2-4432-842A-5C1C935C1183}" destId="{2CD43DF8-FDD0-4824-AA62-4CC95E0AEE33}" srcOrd="0" destOrd="0" presId="urn:microsoft.com/office/officeart/2005/8/layout/hList6"/>
    <dgm:cxn modelId="{8D634EE0-6536-433D-873C-86A49265BA61}" type="presOf" srcId="{9619091B-3143-414E-844C-CA51B0F74672}" destId="{768E509B-C0E1-4D75-8535-321DC8CEDB56}" srcOrd="0" destOrd="0" presId="urn:microsoft.com/office/officeart/2005/8/layout/hList6"/>
    <dgm:cxn modelId="{93981BE1-361E-46B6-A3B8-8544E35E5B7A}" srcId="{4D66F8CB-A596-4B6F-A0DC-0D8828D7239C}" destId="{2ABD0F06-77A2-4432-842A-5C1C935C1183}" srcOrd="3" destOrd="0" parTransId="{2576D363-E574-4653-A2DC-A9F4EC511B7E}" sibTransId="{81FBCB15-5A03-4102-A2A5-2A65DFD3D52A}"/>
    <dgm:cxn modelId="{C3CBC1EB-8F51-4686-85C3-AB10DB187CF3}" type="presOf" srcId="{4D66F8CB-A596-4B6F-A0DC-0D8828D7239C}" destId="{B0BE4CDD-8A2F-4CB4-B117-7DDC06272A81}" srcOrd="0" destOrd="0" presId="urn:microsoft.com/office/officeart/2005/8/layout/hList6"/>
    <dgm:cxn modelId="{45F7A2F5-BF3E-40BF-801A-9AE0D7B73406}" srcId="{4D66F8CB-A596-4B6F-A0DC-0D8828D7239C}" destId="{BA870B42-5013-4B85-B624-E03AFE9E3028}" srcOrd="0" destOrd="0" parTransId="{5BCC9DDF-6425-422A-890C-0CDB811E214F}" sibTransId="{968F132D-0432-414B-AF19-65076B7AF24B}"/>
    <dgm:cxn modelId="{F5228639-7D61-4C1D-A848-DEECC6DE1667}" type="presParOf" srcId="{B0BE4CDD-8A2F-4CB4-B117-7DDC06272A81}" destId="{DB8AC09D-2846-4489-98E1-B4E91EA831C7}" srcOrd="0" destOrd="0" presId="urn:microsoft.com/office/officeart/2005/8/layout/hList6"/>
    <dgm:cxn modelId="{E4DAF281-20F1-41B7-BB12-15B3DC5E87E8}" type="presParOf" srcId="{B0BE4CDD-8A2F-4CB4-B117-7DDC06272A81}" destId="{E2AEF09B-CD4F-411F-AD3F-45E10EB1FFC5}" srcOrd="1" destOrd="0" presId="urn:microsoft.com/office/officeart/2005/8/layout/hList6"/>
    <dgm:cxn modelId="{A372A237-F055-4F18-AEEA-A85942E1C91B}" type="presParOf" srcId="{B0BE4CDD-8A2F-4CB4-B117-7DDC06272A81}" destId="{97E18F45-4D07-4874-BA4B-B909973A6760}" srcOrd="2" destOrd="0" presId="urn:microsoft.com/office/officeart/2005/8/layout/hList6"/>
    <dgm:cxn modelId="{EFDA9C51-0F55-4A1D-8A45-DE94A83F70BD}" type="presParOf" srcId="{B0BE4CDD-8A2F-4CB4-B117-7DDC06272A81}" destId="{2847CCBA-E189-413B-8916-547AAC5671C7}" srcOrd="3" destOrd="0" presId="urn:microsoft.com/office/officeart/2005/8/layout/hList6"/>
    <dgm:cxn modelId="{69862F4A-E6EC-4D54-88EE-C00F7A6C5A5E}" type="presParOf" srcId="{B0BE4CDD-8A2F-4CB4-B117-7DDC06272A81}" destId="{A81946C6-36CA-44C2-887C-36444A7FA01A}" srcOrd="4" destOrd="0" presId="urn:microsoft.com/office/officeart/2005/8/layout/hList6"/>
    <dgm:cxn modelId="{A25FCE7F-2242-40CB-9F99-1DF4301B6EFB}" type="presParOf" srcId="{B0BE4CDD-8A2F-4CB4-B117-7DDC06272A81}" destId="{C3109B75-57E4-4A10-B605-B283FFCD211E}" srcOrd="5" destOrd="0" presId="urn:microsoft.com/office/officeart/2005/8/layout/hList6"/>
    <dgm:cxn modelId="{9FC7AA70-3A86-48EA-AB1A-37931E359F0B}" type="presParOf" srcId="{B0BE4CDD-8A2F-4CB4-B117-7DDC06272A81}" destId="{2CD43DF8-FDD0-4824-AA62-4CC95E0AEE33}" srcOrd="6" destOrd="0" presId="urn:microsoft.com/office/officeart/2005/8/layout/hList6"/>
    <dgm:cxn modelId="{7A358E32-F8E0-42F2-AA90-7EFA0796365E}" type="presParOf" srcId="{B0BE4CDD-8A2F-4CB4-B117-7DDC06272A81}" destId="{4C8C6641-1658-464B-8D42-80690D4B764A}" srcOrd="7" destOrd="0" presId="urn:microsoft.com/office/officeart/2005/8/layout/hList6"/>
    <dgm:cxn modelId="{E1BBF170-E482-46F8-8074-AC8B4A7024F6}" type="presParOf" srcId="{B0BE4CDD-8A2F-4CB4-B117-7DDC06272A81}" destId="{768E509B-C0E1-4D75-8535-321DC8CEDB56}"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118522-224E-4839-940F-26D9946D9BB6}" type="doc">
      <dgm:prSet loTypeId="urn:microsoft.com/office/officeart/2005/8/layout/hList1" loCatId="list" qsTypeId="urn:microsoft.com/office/officeart/2005/8/quickstyle/simple4" qsCatId="simple" csTypeId="urn:microsoft.com/office/officeart/2005/8/colors/colorful4" csCatId="colorful" phldr="1"/>
      <dgm:spPr/>
      <dgm:t>
        <a:bodyPr/>
        <a:lstStyle/>
        <a:p>
          <a:endParaRPr lang="en-US"/>
        </a:p>
      </dgm:t>
    </dgm:pt>
    <dgm:pt modelId="{756888E2-DCD0-41A8-AA2C-82F32DB19684}">
      <dgm:prSet phldrT="[Text]"/>
      <dgm:spPr/>
      <dgm:t>
        <a:bodyPr/>
        <a:lstStyle/>
        <a:p>
          <a:r>
            <a:rPr lang="en-US" b="1" dirty="0"/>
            <a:t>Concept</a:t>
          </a:r>
        </a:p>
      </dgm:t>
    </dgm:pt>
    <dgm:pt modelId="{50DF0F3A-2B04-44C1-AAB4-9D8D5D700674}" type="parTrans" cxnId="{1A2EB442-76DA-4208-914E-C8382CE30B8C}">
      <dgm:prSet/>
      <dgm:spPr/>
      <dgm:t>
        <a:bodyPr/>
        <a:lstStyle/>
        <a:p>
          <a:endParaRPr lang="en-US"/>
        </a:p>
      </dgm:t>
    </dgm:pt>
    <dgm:pt modelId="{2213B357-28BD-43FF-A50C-57E8256B9288}" type="sibTrans" cxnId="{1A2EB442-76DA-4208-914E-C8382CE30B8C}">
      <dgm:prSet/>
      <dgm:spPr/>
      <dgm:t>
        <a:bodyPr/>
        <a:lstStyle/>
        <a:p>
          <a:endParaRPr lang="en-US"/>
        </a:p>
      </dgm:t>
    </dgm:pt>
    <dgm:pt modelId="{E58E5EAE-6955-4C15-9439-3A208B5E13CC}">
      <dgm:prSet phldrT="[Text]"/>
      <dgm:spPr/>
      <dgm:t>
        <a:bodyPr/>
        <a:lstStyle/>
        <a:p>
          <a:r>
            <a:rPr lang="en-US" b="1" dirty="0"/>
            <a:t>Technology</a:t>
          </a:r>
        </a:p>
      </dgm:t>
    </dgm:pt>
    <dgm:pt modelId="{C6FDBB01-86A7-4820-B6A5-9228284BCC5B}" type="parTrans" cxnId="{59199D00-8AC0-4A8D-A72E-973D5962B577}">
      <dgm:prSet/>
      <dgm:spPr/>
      <dgm:t>
        <a:bodyPr/>
        <a:lstStyle/>
        <a:p>
          <a:endParaRPr lang="en-US"/>
        </a:p>
      </dgm:t>
    </dgm:pt>
    <dgm:pt modelId="{010A6264-4BFB-4BAA-8134-B58F8EA1DFD2}" type="sibTrans" cxnId="{59199D00-8AC0-4A8D-A72E-973D5962B577}">
      <dgm:prSet/>
      <dgm:spPr/>
      <dgm:t>
        <a:bodyPr/>
        <a:lstStyle/>
        <a:p>
          <a:endParaRPr lang="en-US"/>
        </a:p>
      </dgm:t>
    </dgm:pt>
    <dgm:pt modelId="{2CEDFE77-BE6B-417F-B573-B60FCFD23120}">
      <dgm:prSet phldrT="[Text]"/>
      <dgm:spPr/>
      <dgm:t>
        <a:bodyPr/>
        <a:lstStyle/>
        <a:p>
          <a:r>
            <a:rPr lang="en-US" dirty="0"/>
            <a:t>Python</a:t>
          </a:r>
        </a:p>
      </dgm:t>
    </dgm:pt>
    <dgm:pt modelId="{2CFBF480-6222-4B2A-A4F4-419FAD2CBDAA}" type="parTrans" cxnId="{19E410EE-A319-4416-8297-275C8F76AF9E}">
      <dgm:prSet/>
      <dgm:spPr/>
      <dgm:t>
        <a:bodyPr/>
        <a:lstStyle/>
        <a:p>
          <a:endParaRPr lang="en-US"/>
        </a:p>
      </dgm:t>
    </dgm:pt>
    <dgm:pt modelId="{F743BFCD-0212-4F1F-AA67-F1EC28F6DC44}" type="sibTrans" cxnId="{19E410EE-A319-4416-8297-275C8F76AF9E}">
      <dgm:prSet/>
      <dgm:spPr/>
      <dgm:t>
        <a:bodyPr/>
        <a:lstStyle/>
        <a:p>
          <a:endParaRPr lang="en-US"/>
        </a:p>
      </dgm:t>
    </dgm:pt>
    <dgm:pt modelId="{0F64B74E-C1BB-4C6D-9C5D-65FA4391F351}">
      <dgm:prSet phldrT="[Text]"/>
      <dgm:spPr/>
      <dgm:t>
        <a:bodyPr/>
        <a:lstStyle/>
        <a:p>
          <a:r>
            <a:rPr lang="en-US" dirty="0"/>
            <a:t>Beautiful soup 4</a:t>
          </a:r>
        </a:p>
      </dgm:t>
    </dgm:pt>
    <dgm:pt modelId="{D3C5A351-D1BF-47B5-ACC6-F2BB7C8BE08B}" type="parTrans" cxnId="{CA5235AE-3B1E-4CF2-87B3-108E10BEB5EE}">
      <dgm:prSet/>
      <dgm:spPr/>
      <dgm:t>
        <a:bodyPr/>
        <a:lstStyle/>
        <a:p>
          <a:endParaRPr lang="en-US"/>
        </a:p>
      </dgm:t>
    </dgm:pt>
    <dgm:pt modelId="{B4BF8EB2-E316-4E1F-8BD3-784ECDDEBE5F}" type="sibTrans" cxnId="{CA5235AE-3B1E-4CF2-87B3-108E10BEB5EE}">
      <dgm:prSet/>
      <dgm:spPr/>
      <dgm:t>
        <a:bodyPr/>
        <a:lstStyle/>
        <a:p>
          <a:endParaRPr lang="en-US"/>
        </a:p>
      </dgm:t>
    </dgm:pt>
    <dgm:pt modelId="{1005D73C-E089-40BD-A8F3-0656EDFA1D51}">
      <dgm:prSet phldrT="[Text]"/>
      <dgm:spPr/>
      <dgm:t>
        <a:bodyPr/>
        <a:lstStyle/>
        <a:p>
          <a:r>
            <a:rPr lang="en-US" b="1"/>
            <a:t>Data Source</a:t>
          </a:r>
          <a:endParaRPr lang="en-US" b="1" dirty="0"/>
        </a:p>
      </dgm:t>
    </dgm:pt>
    <dgm:pt modelId="{2DDFD8A0-40F5-4BCD-B5A2-653527E207D1}" type="parTrans" cxnId="{B0698C45-148A-47BC-9487-928C18452557}">
      <dgm:prSet/>
      <dgm:spPr/>
      <dgm:t>
        <a:bodyPr/>
        <a:lstStyle/>
        <a:p>
          <a:endParaRPr lang="en-US"/>
        </a:p>
      </dgm:t>
    </dgm:pt>
    <dgm:pt modelId="{387642F7-4CFE-433B-BCE4-29E8DEAD0A3A}" type="sibTrans" cxnId="{B0698C45-148A-47BC-9487-928C18452557}">
      <dgm:prSet/>
      <dgm:spPr/>
      <dgm:t>
        <a:bodyPr/>
        <a:lstStyle/>
        <a:p>
          <a:endParaRPr lang="en-US"/>
        </a:p>
      </dgm:t>
    </dgm:pt>
    <dgm:pt modelId="{6E319C47-98B8-4E6C-A12B-7FD442EE8E7F}">
      <dgm:prSet phldrT="[Text]"/>
      <dgm:spPr/>
      <dgm:t>
        <a:bodyPr/>
        <a:lstStyle/>
        <a:p>
          <a:r>
            <a:rPr lang="en-US" dirty="0"/>
            <a:t>Requests library</a:t>
          </a:r>
        </a:p>
      </dgm:t>
    </dgm:pt>
    <dgm:pt modelId="{56C76DFE-C5E8-48A4-8D11-DF86A5FDA4BC}" type="parTrans" cxnId="{5FE8383A-60D5-44DE-9506-72B8DBA71AFA}">
      <dgm:prSet/>
      <dgm:spPr/>
      <dgm:t>
        <a:bodyPr/>
        <a:lstStyle/>
        <a:p>
          <a:endParaRPr lang="en-US"/>
        </a:p>
      </dgm:t>
    </dgm:pt>
    <dgm:pt modelId="{90D1C312-FC36-4CF1-B60D-053116747190}" type="sibTrans" cxnId="{5FE8383A-60D5-44DE-9506-72B8DBA71AFA}">
      <dgm:prSet/>
      <dgm:spPr/>
      <dgm:t>
        <a:bodyPr/>
        <a:lstStyle/>
        <a:p>
          <a:endParaRPr lang="en-US"/>
        </a:p>
      </dgm:t>
    </dgm:pt>
    <dgm:pt modelId="{6D7DC2D7-AA1E-4920-8D80-E0A206123F5D}">
      <dgm:prSet phldrT="[Text]"/>
      <dgm:spPr/>
      <dgm:t>
        <a:bodyPr/>
        <a:lstStyle/>
        <a:p>
          <a:r>
            <a:rPr lang="en-US" dirty="0"/>
            <a:t>Selenium web driver </a:t>
          </a:r>
        </a:p>
      </dgm:t>
    </dgm:pt>
    <dgm:pt modelId="{12CC5D0A-189D-42D1-AA47-A875A3FD1442}" type="parTrans" cxnId="{D34EA3C2-B107-4CAB-A4E6-60758EF8461B}">
      <dgm:prSet/>
      <dgm:spPr/>
      <dgm:t>
        <a:bodyPr/>
        <a:lstStyle/>
        <a:p>
          <a:endParaRPr lang="en-US"/>
        </a:p>
      </dgm:t>
    </dgm:pt>
    <dgm:pt modelId="{403857B7-3349-4B08-BCD0-6BE9ED69BE38}" type="sibTrans" cxnId="{D34EA3C2-B107-4CAB-A4E6-60758EF8461B}">
      <dgm:prSet/>
      <dgm:spPr/>
      <dgm:t>
        <a:bodyPr/>
        <a:lstStyle/>
        <a:p>
          <a:endParaRPr lang="en-US"/>
        </a:p>
      </dgm:t>
    </dgm:pt>
    <dgm:pt modelId="{DF85B05C-F5A4-489E-8912-BA3C6004F46D}">
      <dgm:prSet phldrT="[Text]"/>
      <dgm:spPr>
        <a:ln>
          <a:solidFill>
            <a:schemeClr val="tx1">
              <a:alpha val="90000"/>
            </a:schemeClr>
          </a:solidFill>
        </a:ln>
      </dgm:spPr>
      <dgm:t>
        <a:bodyPr/>
        <a:lstStyle/>
        <a:p>
          <a:r>
            <a:rPr lang="en-US" baseline="0" dirty="0">
              <a:solidFill>
                <a:schemeClr val="tx1"/>
              </a:solidFill>
              <a:hlinkClick xmlns:r="http://schemas.openxmlformats.org/officeDocument/2006/relationships" r:id="rId1"/>
            </a:rPr>
            <a:t>Zolo Toronto website </a:t>
          </a:r>
          <a:endParaRPr lang="en-US" baseline="0" dirty="0">
            <a:solidFill>
              <a:schemeClr val="tx1"/>
            </a:solidFill>
          </a:endParaRPr>
        </a:p>
      </dgm:t>
    </dgm:pt>
    <dgm:pt modelId="{E5426E54-F640-4A26-B4C6-DBC89FD85D88}" type="parTrans" cxnId="{722B343E-2FEF-4AD6-8DD9-8EAC2E4A0C35}">
      <dgm:prSet/>
      <dgm:spPr/>
      <dgm:t>
        <a:bodyPr/>
        <a:lstStyle/>
        <a:p>
          <a:endParaRPr lang="en-US"/>
        </a:p>
      </dgm:t>
    </dgm:pt>
    <dgm:pt modelId="{E2E271E3-5D28-4F91-B427-9BBFB9FBA23C}" type="sibTrans" cxnId="{722B343E-2FEF-4AD6-8DD9-8EAC2E4A0C35}">
      <dgm:prSet/>
      <dgm:spPr/>
      <dgm:t>
        <a:bodyPr/>
        <a:lstStyle/>
        <a:p>
          <a:endParaRPr lang="en-US"/>
        </a:p>
      </dgm:t>
    </dgm:pt>
    <dgm:pt modelId="{83582926-17FB-4882-964B-720F4DD08222}">
      <dgm:prSet phldrT="[Text]"/>
      <dgm:spPr/>
      <dgm:t>
        <a:bodyPr/>
        <a:lstStyle/>
        <a:p>
          <a:r>
            <a:rPr lang="en-US" dirty="0"/>
            <a:t>We have created our own dataset.</a:t>
          </a:r>
        </a:p>
      </dgm:t>
    </dgm:pt>
    <dgm:pt modelId="{B67DD1CA-D15E-4E42-AAD5-77E076D1A1E1}" type="parTrans" cxnId="{EDDA05BA-194E-4536-887D-6A39C7D23DA2}">
      <dgm:prSet/>
      <dgm:spPr/>
      <dgm:t>
        <a:bodyPr/>
        <a:lstStyle/>
        <a:p>
          <a:endParaRPr lang="en-US"/>
        </a:p>
      </dgm:t>
    </dgm:pt>
    <dgm:pt modelId="{624DE7C1-BE0F-4F7D-BC37-3D8F41A22648}" type="sibTrans" cxnId="{EDDA05BA-194E-4536-887D-6A39C7D23DA2}">
      <dgm:prSet/>
      <dgm:spPr/>
      <dgm:t>
        <a:bodyPr/>
        <a:lstStyle/>
        <a:p>
          <a:endParaRPr lang="en-US"/>
        </a:p>
      </dgm:t>
    </dgm:pt>
    <dgm:pt modelId="{95E796CA-7CA7-4CAD-83C6-0528EB1BD416}">
      <dgm:prSet phldrT="[Text]"/>
      <dgm:spPr/>
      <dgm:t>
        <a:bodyPr/>
        <a:lstStyle/>
        <a:p>
          <a:r>
            <a:rPr lang="en-US"/>
            <a:t>Web Scraping </a:t>
          </a:r>
          <a:endParaRPr lang="en-US" dirty="0"/>
        </a:p>
      </dgm:t>
    </dgm:pt>
    <dgm:pt modelId="{C782A074-7FD4-435D-84F8-8FBE233EE505}" type="parTrans" cxnId="{17D5E484-4D2D-4527-98E2-732DE0A18B00}">
      <dgm:prSet/>
      <dgm:spPr/>
      <dgm:t>
        <a:bodyPr/>
        <a:lstStyle/>
        <a:p>
          <a:endParaRPr lang="en-US"/>
        </a:p>
      </dgm:t>
    </dgm:pt>
    <dgm:pt modelId="{A7494CFA-8C5B-4A09-8660-06B60342AFC1}" type="sibTrans" cxnId="{17D5E484-4D2D-4527-98E2-732DE0A18B00}">
      <dgm:prSet/>
      <dgm:spPr/>
      <dgm:t>
        <a:bodyPr/>
        <a:lstStyle/>
        <a:p>
          <a:endParaRPr lang="en-US"/>
        </a:p>
      </dgm:t>
    </dgm:pt>
    <dgm:pt modelId="{45DC6627-20F6-41CC-9868-C7037D735C0B}" type="pres">
      <dgm:prSet presAssocID="{2F118522-224E-4839-940F-26D9946D9BB6}" presName="Name0" presStyleCnt="0">
        <dgm:presLayoutVars>
          <dgm:dir/>
          <dgm:animLvl val="lvl"/>
          <dgm:resizeHandles val="exact"/>
        </dgm:presLayoutVars>
      </dgm:prSet>
      <dgm:spPr/>
    </dgm:pt>
    <dgm:pt modelId="{6765F8B0-72F9-4F8A-B0E7-63BE44E9FA86}" type="pres">
      <dgm:prSet presAssocID="{756888E2-DCD0-41A8-AA2C-82F32DB19684}" presName="composite" presStyleCnt="0"/>
      <dgm:spPr/>
    </dgm:pt>
    <dgm:pt modelId="{C0F2A435-D92D-4745-ACA2-DFB065B3BE98}" type="pres">
      <dgm:prSet presAssocID="{756888E2-DCD0-41A8-AA2C-82F32DB19684}" presName="parTx" presStyleLbl="alignNode1" presStyleIdx="0" presStyleCnt="3">
        <dgm:presLayoutVars>
          <dgm:chMax val="0"/>
          <dgm:chPref val="0"/>
          <dgm:bulletEnabled val="1"/>
        </dgm:presLayoutVars>
      </dgm:prSet>
      <dgm:spPr/>
    </dgm:pt>
    <dgm:pt modelId="{E5E776B5-1C1A-41BA-A5D3-8C6271E372A1}" type="pres">
      <dgm:prSet presAssocID="{756888E2-DCD0-41A8-AA2C-82F32DB19684}" presName="desTx" presStyleLbl="alignAccFollowNode1" presStyleIdx="0" presStyleCnt="3">
        <dgm:presLayoutVars>
          <dgm:bulletEnabled val="1"/>
        </dgm:presLayoutVars>
      </dgm:prSet>
      <dgm:spPr/>
    </dgm:pt>
    <dgm:pt modelId="{B133A49D-225E-435C-9547-8062E7FFDF9B}" type="pres">
      <dgm:prSet presAssocID="{2213B357-28BD-43FF-A50C-57E8256B9288}" presName="space" presStyleCnt="0"/>
      <dgm:spPr/>
    </dgm:pt>
    <dgm:pt modelId="{F5776590-24E4-470C-BE07-00324269E89A}" type="pres">
      <dgm:prSet presAssocID="{E58E5EAE-6955-4C15-9439-3A208B5E13CC}" presName="composite" presStyleCnt="0"/>
      <dgm:spPr/>
    </dgm:pt>
    <dgm:pt modelId="{A2AA8B7A-4FE8-4DEF-A927-715C4894A6D3}" type="pres">
      <dgm:prSet presAssocID="{E58E5EAE-6955-4C15-9439-3A208B5E13CC}" presName="parTx" presStyleLbl="alignNode1" presStyleIdx="1" presStyleCnt="3">
        <dgm:presLayoutVars>
          <dgm:chMax val="0"/>
          <dgm:chPref val="0"/>
          <dgm:bulletEnabled val="1"/>
        </dgm:presLayoutVars>
      </dgm:prSet>
      <dgm:spPr/>
    </dgm:pt>
    <dgm:pt modelId="{D28F575E-5FCE-4EB4-B49F-7BFB022447CE}" type="pres">
      <dgm:prSet presAssocID="{E58E5EAE-6955-4C15-9439-3A208B5E13CC}" presName="desTx" presStyleLbl="alignAccFollowNode1" presStyleIdx="1" presStyleCnt="3">
        <dgm:presLayoutVars>
          <dgm:bulletEnabled val="1"/>
        </dgm:presLayoutVars>
      </dgm:prSet>
      <dgm:spPr/>
    </dgm:pt>
    <dgm:pt modelId="{A65D5F21-1FC7-48C3-AC33-86948DCDE1CB}" type="pres">
      <dgm:prSet presAssocID="{010A6264-4BFB-4BAA-8134-B58F8EA1DFD2}" presName="space" presStyleCnt="0"/>
      <dgm:spPr/>
    </dgm:pt>
    <dgm:pt modelId="{5DBA50F8-344A-4934-9B81-E98355579044}" type="pres">
      <dgm:prSet presAssocID="{1005D73C-E089-40BD-A8F3-0656EDFA1D51}" presName="composite" presStyleCnt="0"/>
      <dgm:spPr/>
    </dgm:pt>
    <dgm:pt modelId="{413D54AA-B3FE-4D85-8DC4-C4A8A25FE229}" type="pres">
      <dgm:prSet presAssocID="{1005D73C-E089-40BD-A8F3-0656EDFA1D51}" presName="parTx" presStyleLbl="alignNode1" presStyleIdx="2" presStyleCnt="3">
        <dgm:presLayoutVars>
          <dgm:chMax val="0"/>
          <dgm:chPref val="0"/>
          <dgm:bulletEnabled val="1"/>
        </dgm:presLayoutVars>
      </dgm:prSet>
      <dgm:spPr/>
    </dgm:pt>
    <dgm:pt modelId="{F91A68D9-59BB-4CFC-B5B7-FB78B494F94B}" type="pres">
      <dgm:prSet presAssocID="{1005D73C-E089-40BD-A8F3-0656EDFA1D51}" presName="desTx" presStyleLbl="alignAccFollowNode1" presStyleIdx="2" presStyleCnt="3">
        <dgm:presLayoutVars>
          <dgm:bulletEnabled val="1"/>
        </dgm:presLayoutVars>
      </dgm:prSet>
      <dgm:spPr/>
    </dgm:pt>
  </dgm:ptLst>
  <dgm:cxnLst>
    <dgm:cxn modelId="{59199D00-8AC0-4A8D-A72E-973D5962B577}" srcId="{2F118522-224E-4839-940F-26D9946D9BB6}" destId="{E58E5EAE-6955-4C15-9439-3A208B5E13CC}" srcOrd="1" destOrd="0" parTransId="{C6FDBB01-86A7-4820-B6A5-9228284BCC5B}" sibTransId="{010A6264-4BFB-4BAA-8134-B58F8EA1DFD2}"/>
    <dgm:cxn modelId="{5BE27010-1010-485B-9A88-74346501CD26}" type="presOf" srcId="{6E319C47-98B8-4E6C-A12B-7FD442EE8E7F}" destId="{D28F575E-5FCE-4EB4-B49F-7BFB022447CE}" srcOrd="0" destOrd="2" presId="urn:microsoft.com/office/officeart/2005/8/layout/hList1"/>
    <dgm:cxn modelId="{37828C1C-D3CE-4785-BD1E-C176465A71BC}" type="presOf" srcId="{2F118522-224E-4839-940F-26D9946D9BB6}" destId="{45DC6627-20F6-41CC-9868-C7037D735C0B}" srcOrd="0" destOrd="0" presId="urn:microsoft.com/office/officeart/2005/8/layout/hList1"/>
    <dgm:cxn modelId="{9E3C582C-7266-41A1-8432-20912666404F}" type="presOf" srcId="{DF85B05C-F5A4-489E-8912-BA3C6004F46D}" destId="{F91A68D9-59BB-4CFC-B5B7-FB78B494F94B}" srcOrd="0" destOrd="0" presId="urn:microsoft.com/office/officeart/2005/8/layout/hList1"/>
    <dgm:cxn modelId="{5FE8383A-60D5-44DE-9506-72B8DBA71AFA}" srcId="{E58E5EAE-6955-4C15-9439-3A208B5E13CC}" destId="{6E319C47-98B8-4E6C-A12B-7FD442EE8E7F}" srcOrd="2" destOrd="0" parTransId="{56C76DFE-C5E8-48A4-8D11-DF86A5FDA4BC}" sibTransId="{90D1C312-FC36-4CF1-B60D-053116747190}"/>
    <dgm:cxn modelId="{9FC0B43D-D3A2-473C-9077-183D9ECC7467}" type="presOf" srcId="{95E796CA-7CA7-4CAD-83C6-0528EB1BD416}" destId="{E5E776B5-1C1A-41BA-A5D3-8C6271E372A1}" srcOrd="0" destOrd="1" presId="urn:microsoft.com/office/officeart/2005/8/layout/hList1"/>
    <dgm:cxn modelId="{722B343E-2FEF-4AD6-8DD9-8EAC2E4A0C35}" srcId="{1005D73C-E089-40BD-A8F3-0656EDFA1D51}" destId="{DF85B05C-F5A4-489E-8912-BA3C6004F46D}" srcOrd="0" destOrd="0" parTransId="{E5426E54-F640-4A26-B4C6-DBC89FD85D88}" sibTransId="{E2E271E3-5D28-4F91-B427-9BBFB9FBA23C}"/>
    <dgm:cxn modelId="{604E223F-209B-4BA5-8EC7-B06F71BF8F72}" type="presOf" srcId="{6D7DC2D7-AA1E-4920-8D80-E0A206123F5D}" destId="{D28F575E-5FCE-4EB4-B49F-7BFB022447CE}" srcOrd="0" destOrd="3" presId="urn:microsoft.com/office/officeart/2005/8/layout/hList1"/>
    <dgm:cxn modelId="{E9C27141-61E9-4589-87AB-FC6BC948CB92}" type="presOf" srcId="{E58E5EAE-6955-4C15-9439-3A208B5E13CC}" destId="{A2AA8B7A-4FE8-4DEF-A927-715C4894A6D3}" srcOrd="0" destOrd="0" presId="urn:microsoft.com/office/officeart/2005/8/layout/hList1"/>
    <dgm:cxn modelId="{1A2EB442-76DA-4208-914E-C8382CE30B8C}" srcId="{2F118522-224E-4839-940F-26D9946D9BB6}" destId="{756888E2-DCD0-41A8-AA2C-82F32DB19684}" srcOrd="0" destOrd="0" parTransId="{50DF0F3A-2B04-44C1-AAB4-9D8D5D700674}" sibTransId="{2213B357-28BD-43FF-A50C-57E8256B9288}"/>
    <dgm:cxn modelId="{B0698C45-148A-47BC-9487-928C18452557}" srcId="{2F118522-224E-4839-940F-26D9946D9BB6}" destId="{1005D73C-E089-40BD-A8F3-0656EDFA1D51}" srcOrd="2" destOrd="0" parTransId="{2DDFD8A0-40F5-4BCD-B5A2-653527E207D1}" sibTransId="{387642F7-4CFE-433B-BCE4-29E8DEAD0A3A}"/>
    <dgm:cxn modelId="{17D5E484-4D2D-4527-98E2-732DE0A18B00}" srcId="{756888E2-DCD0-41A8-AA2C-82F32DB19684}" destId="{95E796CA-7CA7-4CAD-83C6-0528EB1BD416}" srcOrd="1" destOrd="0" parTransId="{C782A074-7FD4-435D-84F8-8FBE233EE505}" sibTransId="{A7494CFA-8C5B-4A09-8660-06B60342AFC1}"/>
    <dgm:cxn modelId="{0CCBD386-7AA6-4E7B-8EBB-ECE318DA8D04}" type="presOf" srcId="{83582926-17FB-4882-964B-720F4DD08222}" destId="{E5E776B5-1C1A-41BA-A5D3-8C6271E372A1}" srcOrd="0" destOrd="0" presId="urn:microsoft.com/office/officeart/2005/8/layout/hList1"/>
    <dgm:cxn modelId="{6EFCF495-0299-4CAA-B234-5499BBF591CF}" type="presOf" srcId="{0F64B74E-C1BB-4C6D-9C5D-65FA4391F351}" destId="{D28F575E-5FCE-4EB4-B49F-7BFB022447CE}" srcOrd="0" destOrd="1" presId="urn:microsoft.com/office/officeart/2005/8/layout/hList1"/>
    <dgm:cxn modelId="{544D93AA-C8BA-44D5-884C-43C42651CC5C}" type="presOf" srcId="{2CEDFE77-BE6B-417F-B573-B60FCFD23120}" destId="{D28F575E-5FCE-4EB4-B49F-7BFB022447CE}" srcOrd="0" destOrd="0" presId="urn:microsoft.com/office/officeart/2005/8/layout/hList1"/>
    <dgm:cxn modelId="{CA5235AE-3B1E-4CF2-87B3-108E10BEB5EE}" srcId="{E58E5EAE-6955-4C15-9439-3A208B5E13CC}" destId="{0F64B74E-C1BB-4C6D-9C5D-65FA4391F351}" srcOrd="1" destOrd="0" parTransId="{D3C5A351-D1BF-47B5-ACC6-F2BB7C8BE08B}" sibTransId="{B4BF8EB2-E316-4E1F-8BD3-784ECDDEBE5F}"/>
    <dgm:cxn modelId="{EDDA05BA-194E-4536-887D-6A39C7D23DA2}" srcId="{756888E2-DCD0-41A8-AA2C-82F32DB19684}" destId="{83582926-17FB-4882-964B-720F4DD08222}" srcOrd="0" destOrd="0" parTransId="{B67DD1CA-D15E-4E42-AAD5-77E076D1A1E1}" sibTransId="{624DE7C1-BE0F-4F7D-BC37-3D8F41A22648}"/>
    <dgm:cxn modelId="{D34EA3C2-B107-4CAB-A4E6-60758EF8461B}" srcId="{E58E5EAE-6955-4C15-9439-3A208B5E13CC}" destId="{6D7DC2D7-AA1E-4920-8D80-E0A206123F5D}" srcOrd="3" destOrd="0" parTransId="{12CC5D0A-189D-42D1-AA47-A875A3FD1442}" sibTransId="{403857B7-3349-4B08-BCD0-6BE9ED69BE38}"/>
    <dgm:cxn modelId="{460D01EB-0B61-4147-8BD2-D92A7B80E21F}" type="presOf" srcId="{1005D73C-E089-40BD-A8F3-0656EDFA1D51}" destId="{413D54AA-B3FE-4D85-8DC4-C4A8A25FE229}" srcOrd="0" destOrd="0" presId="urn:microsoft.com/office/officeart/2005/8/layout/hList1"/>
    <dgm:cxn modelId="{19E410EE-A319-4416-8297-275C8F76AF9E}" srcId="{E58E5EAE-6955-4C15-9439-3A208B5E13CC}" destId="{2CEDFE77-BE6B-417F-B573-B60FCFD23120}" srcOrd="0" destOrd="0" parTransId="{2CFBF480-6222-4B2A-A4F4-419FAD2CBDAA}" sibTransId="{F743BFCD-0212-4F1F-AA67-F1EC28F6DC44}"/>
    <dgm:cxn modelId="{EA1CC4F5-9C56-4277-B8D8-4231ADCF20BB}" type="presOf" srcId="{756888E2-DCD0-41A8-AA2C-82F32DB19684}" destId="{C0F2A435-D92D-4745-ACA2-DFB065B3BE98}" srcOrd="0" destOrd="0" presId="urn:microsoft.com/office/officeart/2005/8/layout/hList1"/>
    <dgm:cxn modelId="{5B196FFB-D528-4ADF-82C2-559EE5858FB7}" type="presParOf" srcId="{45DC6627-20F6-41CC-9868-C7037D735C0B}" destId="{6765F8B0-72F9-4F8A-B0E7-63BE44E9FA86}" srcOrd="0" destOrd="0" presId="urn:microsoft.com/office/officeart/2005/8/layout/hList1"/>
    <dgm:cxn modelId="{462835D0-69B1-48DF-8C77-0BCE8C44E8A6}" type="presParOf" srcId="{6765F8B0-72F9-4F8A-B0E7-63BE44E9FA86}" destId="{C0F2A435-D92D-4745-ACA2-DFB065B3BE98}" srcOrd="0" destOrd="0" presId="urn:microsoft.com/office/officeart/2005/8/layout/hList1"/>
    <dgm:cxn modelId="{F629F03A-6C55-4CAF-B0CB-069C7E8006B6}" type="presParOf" srcId="{6765F8B0-72F9-4F8A-B0E7-63BE44E9FA86}" destId="{E5E776B5-1C1A-41BA-A5D3-8C6271E372A1}" srcOrd="1" destOrd="0" presId="urn:microsoft.com/office/officeart/2005/8/layout/hList1"/>
    <dgm:cxn modelId="{C8B0C41A-039C-4944-B558-101B861457D7}" type="presParOf" srcId="{45DC6627-20F6-41CC-9868-C7037D735C0B}" destId="{B133A49D-225E-435C-9547-8062E7FFDF9B}" srcOrd="1" destOrd="0" presId="urn:microsoft.com/office/officeart/2005/8/layout/hList1"/>
    <dgm:cxn modelId="{C8E06203-3EDB-4E33-BE1C-46AA8E860D09}" type="presParOf" srcId="{45DC6627-20F6-41CC-9868-C7037D735C0B}" destId="{F5776590-24E4-470C-BE07-00324269E89A}" srcOrd="2" destOrd="0" presId="urn:microsoft.com/office/officeart/2005/8/layout/hList1"/>
    <dgm:cxn modelId="{5299CDB1-E022-4368-B6C3-DCD2638539D6}" type="presParOf" srcId="{F5776590-24E4-470C-BE07-00324269E89A}" destId="{A2AA8B7A-4FE8-4DEF-A927-715C4894A6D3}" srcOrd="0" destOrd="0" presId="urn:microsoft.com/office/officeart/2005/8/layout/hList1"/>
    <dgm:cxn modelId="{E715FF91-F9F6-43DF-B036-409371869C38}" type="presParOf" srcId="{F5776590-24E4-470C-BE07-00324269E89A}" destId="{D28F575E-5FCE-4EB4-B49F-7BFB022447CE}" srcOrd="1" destOrd="0" presId="urn:microsoft.com/office/officeart/2005/8/layout/hList1"/>
    <dgm:cxn modelId="{083318E4-FF34-4B52-A758-C7551AA2EE31}" type="presParOf" srcId="{45DC6627-20F6-41CC-9868-C7037D735C0B}" destId="{A65D5F21-1FC7-48C3-AC33-86948DCDE1CB}" srcOrd="3" destOrd="0" presId="urn:microsoft.com/office/officeart/2005/8/layout/hList1"/>
    <dgm:cxn modelId="{8EDD84A4-877F-4736-9806-66F58A2BACF8}" type="presParOf" srcId="{45DC6627-20F6-41CC-9868-C7037D735C0B}" destId="{5DBA50F8-344A-4934-9B81-E98355579044}" srcOrd="4" destOrd="0" presId="urn:microsoft.com/office/officeart/2005/8/layout/hList1"/>
    <dgm:cxn modelId="{FC79EA13-4E54-4A87-AA55-3A4EB4BCF435}" type="presParOf" srcId="{5DBA50F8-344A-4934-9B81-E98355579044}" destId="{413D54AA-B3FE-4D85-8DC4-C4A8A25FE229}" srcOrd="0" destOrd="0" presId="urn:microsoft.com/office/officeart/2005/8/layout/hList1"/>
    <dgm:cxn modelId="{179B8691-0576-4CDA-8046-48316623457D}" type="presParOf" srcId="{5DBA50F8-344A-4934-9B81-E98355579044}" destId="{F91A68D9-59BB-4CFC-B5B7-FB78B494F94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710233-02B2-48DC-9038-DFFCE48B4FCE}" type="doc">
      <dgm:prSet loTypeId="urn:microsoft.com/office/officeart/2005/8/layout/vList5" loCatId="list" qsTypeId="urn:microsoft.com/office/officeart/2005/8/quickstyle/3d3" qsCatId="3D" csTypeId="urn:microsoft.com/office/officeart/2005/8/colors/colorful1#1" csCatId="colorful" phldr="1"/>
      <dgm:spPr/>
      <dgm:t>
        <a:bodyPr/>
        <a:lstStyle/>
        <a:p>
          <a:endParaRPr lang="en-US"/>
        </a:p>
      </dgm:t>
    </dgm:pt>
    <dgm:pt modelId="{6F9E4E9B-8CF8-4632-9A1A-7B931D91963A}">
      <dgm:prSet phldrT="[Text]"/>
      <dgm:spPr/>
      <dgm:t>
        <a:bodyPr/>
        <a:lstStyle/>
        <a:p>
          <a:r>
            <a:rPr lang="en-US" b="1" baseline="0" dirty="0">
              <a:solidFill>
                <a:schemeClr val="bg1"/>
              </a:solidFill>
            </a:rPr>
            <a:t>TYPE</a:t>
          </a:r>
          <a:endParaRPr lang="en-US" b="1" dirty="0">
            <a:solidFill>
              <a:schemeClr val="bg1"/>
            </a:solidFill>
          </a:endParaRPr>
        </a:p>
      </dgm:t>
    </dgm:pt>
    <dgm:pt modelId="{D8498A66-FD43-4C82-B13E-DA4A11C44BDC}" type="parTrans" cxnId="{1E25F71B-9F16-47B4-A50E-5D72985AD9E1}">
      <dgm:prSet/>
      <dgm:spPr/>
      <dgm:t>
        <a:bodyPr/>
        <a:lstStyle/>
        <a:p>
          <a:endParaRPr lang="en-US"/>
        </a:p>
      </dgm:t>
    </dgm:pt>
    <dgm:pt modelId="{FC3529B6-994E-4344-AD74-E6C732A9FD24}" type="sibTrans" cxnId="{1E25F71B-9F16-47B4-A50E-5D72985AD9E1}">
      <dgm:prSet/>
      <dgm:spPr/>
      <dgm:t>
        <a:bodyPr/>
        <a:lstStyle/>
        <a:p>
          <a:endParaRPr lang="en-US"/>
        </a:p>
      </dgm:t>
    </dgm:pt>
    <dgm:pt modelId="{F4BB8E8D-96C1-4B95-9DE2-6567637EADCA}">
      <dgm:prSet phldrT="[Text]"/>
      <dgm:spPr/>
      <dgm:t>
        <a:bodyPr/>
        <a:lstStyle/>
        <a:p>
          <a:r>
            <a:rPr lang="en-US" b="1" dirty="0"/>
            <a:t>WALK SCORE</a:t>
          </a:r>
        </a:p>
      </dgm:t>
    </dgm:pt>
    <dgm:pt modelId="{2E91125A-EF56-4FE0-B695-C77A84691659}" type="parTrans" cxnId="{7BF60ACC-9916-48CC-8D1E-58D9D49AEC4F}">
      <dgm:prSet/>
      <dgm:spPr/>
      <dgm:t>
        <a:bodyPr/>
        <a:lstStyle/>
        <a:p>
          <a:endParaRPr lang="en-US"/>
        </a:p>
      </dgm:t>
    </dgm:pt>
    <dgm:pt modelId="{B60D79C8-2A56-4B02-B633-8106986F4732}" type="sibTrans" cxnId="{7BF60ACC-9916-48CC-8D1E-58D9D49AEC4F}">
      <dgm:prSet/>
      <dgm:spPr/>
      <dgm:t>
        <a:bodyPr/>
        <a:lstStyle/>
        <a:p>
          <a:endParaRPr lang="en-US"/>
        </a:p>
      </dgm:t>
    </dgm:pt>
    <dgm:pt modelId="{2E28921E-B218-417B-BFAB-329C2B1D3691}">
      <dgm:prSet phldrT="[Text]"/>
      <dgm:spPr/>
      <dgm:t>
        <a:bodyPr/>
        <a:lstStyle/>
        <a:p>
          <a:r>
            <a:rPr lang="en-US" b="1" dirty="0"/>
            <a:t>SIZE (SQ FT)</a:t>
          </a:r>
        </a:p>
      </dgm:t>
    </dgm:pt>
    <dgm:pt modelId="{A0B39DCF-F6FA-4315-9F44-10A1273B6F5D}" type="parTrans" cxnId="{C3C27642-FBB6-4D86-9E54-17B65F8DD206}">
      <dgm:prSet/>
      <dgm:spPr/>
      <dgm:t>
        <a:bodyPr/>
        <a:lstStyle/>
        <a:p>
          <a:endParaRPr lang="en-US"/>
        </a:p>
      </dgm:t>
    </dgm:pt>
    <dgm:pt modelId="{D97545C8-C4F0-4C12-B151-81AB039A9BD0}" type="sibTrans" cxnId="{C3C27642-FBB6-4D86-9E54-17B65F8DD206}">
      <dgm:prSet/>
      <dgm:spPr/>
      <dgm:t>
        <a:bodyPr/>
        <a:lstStyle/>
        <a:p>
          <a:endParaRPr lang="en-US"/>
        </a:p>
      </dgm:t>
    </dgm:pt>
    <dgm:pt modelId="{E495E1D8-6556-4C64-9696-B0EC4CAA5D3D}">
      <dgm:prSet phldrT="[Text]"/>
      <dgm:spPr/>
      <dgm:t>
        <a:bodyPr/>
        <a:lstStyle/>
        <a:p>
          <a:r>
            <a:rPr lang="en-US" b="1" dirty="0"/>
            <a:t>BEDROOMS</a:t>
          </a:r>
        </a:p>
      </dgm:t>
    </dgm:pt>
    <dgm:pt modelId="{3CECEA67-2DE2-43AF-BA22-4F523A1CACAA}" type="parTrans" cxnId="{2B603FDF-F9E2-4602-9130-9DD8A192E420}">
      <dgm:prSet/>
      <dgm:spPr/>
      <dgm:t>
        <a:bodyPr/>
        <a:lstStyle/>
        <a:p>
          <a:endParaRPr lang="en-US"/>
        </a:p>
      </dgm:t>
    </dgm:pt>
    <dgm:pt modelId="{311AC2BD-F981-440E-A642-BDA5B534DF62}" type="sibTrans" cxnId="{2B603FDF-F9E2-4602-9130-9DD8A192E420}">
      <dgm:prSet/>
      <dgm:spPr/>
      <dgm:t>
        <a:bodyPr/>
        <a:lstStyle/>
        <a:p>
          <a:endParaRPr lang="en-US"/>
        </a:p>
      </dgm:t>
    </dgm:pt>
    <dgm:pt modelId="{81B96FD9-48D7-4004-A92A-8A80DA4557BD}">
      <dgm:prSet phldrT="[Text]"/>
      <dgm:spPr/>
      <dgm:t>
        <a:bodyPr/>
        <a:lstStyle/>
        <a:p>
          <a:r>
            <a:rPr lang="en-US" b="1" dirty="0"/>
            <a:t>BATHROOMS</a:t>
          </a:r>
        </a:p>
      </dgm:t>
    </dgm:pt>
    <dgm:pt modelId="{3A778C86-D726-4FE9-AA49-5BB35A0F3648}" type="parTrans" cxnId="{DBD7D0AC-D318-4F48-A3C1-FA3583115173}">
      <dgm:prSet/>
      <dgm:spPr/>
      <dgm:t>
        <a:bodyPr/>
        <a:lstStyle/>
        <a:p>
          <a:endParaRPr lang="en-US"/>
        </a:p>
      </dgm:t>
    </dgm:pt>
    <dgm:pt modelId="{9C5CEFC5-DA55-4876-BA64-6137ABB4DCFF}" type="sibTrans" cxnId="{DBD7D0AC-D318-4F48-A3C1-FA3583115173}">
      <dgm:prSet/>
      <dgm:spPr/>
      <dgm:t>
        <a:bodyPr/>
        <a:lstStyle/>
        <a:p>
          <a:endParaRPr lang="en-US"/>
        </a:p>
      </dgm:t>
    </dgm:pt>
    <dgm:pt modelId="{5301E85A-2A03-4F30-B8F7-8F344D34EFCB}">
      <dgm:prSet phldrT="[Text]"/>
      <dgm:spPr/>
      <dgm:t>
        <a:bodyPr/>
        <a:lstStyle/>
        <a:p>
          <a:r>
            <a:rPr lang="en-US" b="1" dirty="0"/>
            <a:t>KITCHENES</a:t>
          </a:r>
        </a:p>
      </dgm:t>
    </dgm:pt>
    <dgm:pt modelId="{3ADE3691-9A09-4C26-900A-B63C0668A47B}" type="parTrans" cxnId="{C999C59F-1075-4349-86C3-28A6CA2926B3}">
      <dgm:prSet/>
      <dgm:spPr/>
      <dgm:t>
        <a:bodyPr/>
        <a:lstStyle/>
        <a:p>
          <a:endParaRPr lang="en-US"/>
        </a:p>
      </dgm:t>
    </dgm:pt>
    <dgm:pt modelId="{EAB55097-F797-414D-A330-C7ED1597D07F}" type="sibTrans" cxnId="{C999C59F-1075-4349-86C3-28A6CA2926B3}">
      <dgm:prSet/>
      <dgm:spPr/>
      <dgm:t>
        <a:bodyPr/>
        <a:lstStyle/>
        <a:p>
          <a:endParaRPr lang="en-US"/>
        </a:p>
      </dgm:t>
    </dgm:pt>
    <dgm:pt modelId="{A3CCC357-C6A5-4260-AD34-8A6720BCE686}">
      <dgm:prSet phldrT="[Text]"/>
      <dgm:spPr/>
      <dgm:t>
        <a:bodyPr/>
        <a:lstStyle/>
        <a:p>
          <a:r>
            <a:rPr lang="en-US" b="1" dirty="0"/>
            <a:t>ROOMS</a:t>
          </a:r>
        </a:p>
      </dgm:t>
    </dgm:pt>
    <dgm:pt modelId="{8D6E094D-4ADB-4434-914A-4F2D769A1FAD}" type="parTrans" cxnId="{A8E17E59-9334-45C4-82DD-15F82CBA886F}">
      <dgm:prSet/>
      <dgm:spPr/>
      <dgm:t>
        <a:bodyPr/>
        <a:lstStyle/>
        <a:p>
          <a:endParaRPr lang="en-US"/>
        </a:p>
      </dgm:t>
    </dgm:pt>
    <dgm:pt modelId="{FAD05188-E84F-42E8-A1AE-743609E96144}" type="sibTrans" cxnId="{A8E17E59-9334-45C4-82DD-15F82CBA886F}">
      <dgm:prSet/>
      <dgm:spPr/>
      <dgm:t>
        <a:bodyPr/>
        <a:lstStyle/>
        <a:p>
          <a:endParaRPr lang="en-US"/>
        </a:p>
      </dgm:t>
    </dgm:pt>
    <dgm:pt modelId="{F36AE511-4486-4CB4-930F-5F2531644629}">
      <dgm:prSet phldrT="[Text]"/>
      <dgm:spPr/>
      <dgm:t>
        <a:bodyPr/>
        <a:lstStyle/>
        <a:p>
          <a:r>
            <a:rPr lang="en-US" b="1" dirty="0"/>
            <a:t>DEN / FAMILY ROOM</a:t>
          </a:r>
        </a:p>
      </dgm:t>
    </dgm:pt>
    <dgm:pt modelId="{4E45C5BF-F15A-4D68-B6CC-FE55F9FF4CED}" type="parTrans" cxnId="{8479D71C-7730-4966-92B8-FC36ACE326DC}">
      <dgm:prSet/>
      <dgm:spPr/>
      <dgm:t>
        <a:bodyPr/>
        <a:lstStyle/>
        <a:p>
          <a:endParaRPr lang="en-US"/>
        </a:p>
      </dgm:t>
    </dgm:pt>
    <dgm:pt modelId="{70023A33-4AB0-456E-96A6-73522CFEEF39}" type="sibTrans" cxnId="{8479D71C-7730-4966-92B8-FC36ACE326DC}">
      <dgm:prSet/>
      <dgm:spPr/>
      <dgm:t>
        <a:bodyPr/>
        <a:lstStyle/>
        <a:p>
          <a:endParaRPr lang="en-US"/>
        </a:p>
      </dgm:t>
    </dgm:pt>
    <dgm:pt modelId="{8B717706-6922-487A-BD2F-451922AF48C4}">
      <dgm:prSet phldrT="[Text]"/>
      <dgm:spPr/>
      <dgm:t>
        <a:bodyPr/>
        <a:lstStyle/>
        <a:p>
          <a:r>
            <a:rPr lang="en-US" b="1" dirty="0"/>
            <a:t>PATIO TERRACE</a:t>
          </a:r>
        </a:p>
      </dgm:t>
    </dgm:pt>
    <dgm:pt modelId="{A0F5017E-E677-490F-9FD4-17336DCA75EF}" type="parTrans" cxnId="{70EFE37D-ED9E-453B-A496-4578BAE56187}">
      <dgm:prSet/>
      <dgm:spPr/>
      <dgm:t>
        <a:bodyPr/>
        <a:lstStyle/>
        <a:p>
          <a:endParaRPr lang="en-US"/>
        </a:p>
      </dgm:t>
    </dgm:pt>
    <dgm:pt modelId="{D2DB6FE7-78B8-47C5-8108-B28B8B6B4B42}" type="sibTrans" cxnId="{70EFE37D-ED9E-453B-A496-4578BAE56187}">
      <dgm:prSet/>
      <dgm:spPr/>
      <dgm:t>
        <a:bodyPr/>
        <a:lstStyle/>
        <a:p>
          <a:endParaRPr lang="en-US"/>
        </a:p>
      </dgm:t>
    </dgm:pt>
    <dgm:pt modelId="{863BE20E-F34C-4ACB-AF50-E5253950D9FA}">
      <dgm:prSet phldrT="[Text]"/>
      <dgm:spPr/>
      <dgm:t>
        <a:bodyPr/>
        <a:lstStyle/>
        <a:p>
          <a:r>
            <a:rPr lang="en-US" b="1" dirty="0"/>
            <a:t>ENSUITE LAUNDRY</a:t>
          </a:r>
        </a:p>
      </dgm:t>
    </dgm:pt>
    <dgm:pt modelId="{5128E82D-27AD-4769-A8BA-CFC389E7E3A7}" type="parTrans" cxnId="{351BAF37-79BB-48B8-8649-4AAF218CBCED}">
      <dgm:prSet/>
      <dgm:spPr/>
      <dgm:t>
        <a:bodyPr/>
        <a:lstStyle/>
        <a:p>
          <a:endParaRPr lang="en-US"/>
        </a:p>
      </dgm:t>
    </dgm:pt>
    <dgm:pt modelId="{B0C5336D-5015-42AF-8D36-D037B0755494}" type="sibTrans" cxnId="{351BAF37-79BB-48B8-8649-4AAF218CBCED}">
      <dgm:prSet/>
      <dgm:spPr/>
      <dgm:t>
        <a:bodyPr/>
        <a:lstStyle/>
        <a:p>
          <a:endParaRPr lang="en-US"/>
        </a:p>
      </dgm:t>
    </dgm:pt>
    <dgm:pt modelId="{EE1292DA-5221-456A-AA69-3D1E4A1B8AB2}">
      <dgm:prSet phldrT="[Text]"/>
      <dgm:spPr/>
      <dgm:t>
        <a:bodyPr/>
        <a:lstStyle/>
        <a:p>
          <a:r>
            <a:rPr lang="en-US" b="1" dirty="0"/>
            <a:t>AIR CONDITIONING </a:t>
          </a:r>
        </a:p>
      </dgm:t>
    </dgm:pt>
    <dgm:pt modelId="{7D7FD3F2-934C-48FF-8CE9-EB306BE61F87}" type="parTrans" cxnId="{3312AA78-DE01-4D28-8E95-A2BD95CA4337}">
      <dgm:prSet/>
      <dgm:spPr/>
      <dgm:t>
        <a:bodyPr/>
        <a:lstStyle/>
        <a:p>
          <a:endParaRPr lang="en-US"/>
        </a:p>
      </dgm:t>
    </dgm:pt>
    <dgm:pt modelId="{65877F5A-49CB-4E81-8D7D-DB7AEAF73C55}" type="sibTrans" cxnId="{3312AA78-DE01-4D28-8E95-A2BD95CA4337}">
      <dgm:prSet/>
      <dgm:spPr/>
      <dgm:t>
        <a:bodyPr/>
        <a:lstStyle/>
        <a:p>
          <a:endParaRPr lang="en-US"/>
        </a:p>
      </dgm:t>
    </dgm:pt>
    <dgm:pt modelId="{C50B11CA-5C4C-4223-BF3E-5A6586476A4B}">
      <dgm:prSet phldrT="[Text]"/>
      <dgm:spPr/>
      <dgm:t>
        <a:bodyPr/>
        <a:lstStyle/>
        <a:p>
          <a:r>
            <a:rPr lang="en-US" b="1" dirty="0"/>
            <a:t>FIREPLACE</a:t>
          </a:r>
        </a:p>
      </dgm:t>
    </dgm:pt>
    <dgm:pt modelId="{2F470BED-9B9D-40DB-9CCE-AF8DBAA71541}" type="parTrans" cxnId="{14E66155-E03D-48AB-A58C-E7CA00EDBF04}">
      <dgm:prSet/>
      <dgm:spPr/>
      <dgm:t>
        <a:bodyPr/>
        <a:lstStyle/>
        <a:p>
          <a:endParaRPr lang="en-US"/>
        </a:p>
      </dgm:t>
    </dgm:pt>
    <dgm:pt modelId="{0B3AF0C9-0098-4910-AAAE-CBD2AFBAEEF9}" type="sibTrans" cxnId="{14E66155-E03D-48AB-A58C-E7CA00EDBF04}">
      <dgm:prSet/>
      <dgm:spPr/>
      <dgm:t>
        <a:bodyPr/>
        <a:lstStyle/>
        <a:p>
          <a:endParaRPr lang="en-US"/>
        </a:p>
      </dgm:t>
    </dgm:pt>
    <dgm:pt modelId="{6B16CA20-AD36-4A5F-A23D-F3ED34ECF975}">
      <dgm:prSet phldrT="[Text]"/>
      <dgm:spPr/>
      <dgm:t>
        <a:bodyPr/>
        <a:lstStyle/>
        <a:p>
          <a:r>
            <a:rPr lang="en-US" b="1" dirty="0"/>
            <a:t>STORIES </a:t>
          </a:r>
        </a:p>
      </dgm:t>
    </dgm:pt>
    <dgm:pt modelId="{6F389C3F-DCAD-4200-8332-C6CC08F3CAA1}" type="parTrans" cxnId="{4DACB8CA-97D5-4AA5-A0CB-F382D4F1AB0B}">
      <dgm:prSet/>
      <dgm:spPr/>
      <dgm:t>
        <a:bodyPr/>
        <a:lstStyle/>
        <a:p>
          <a:endParaRPr lang="en-US"/>
        </a:p>
      </dgm:t>
    </dgm:pt>
    <dgm:pt modelId="{E52CBE58-EC5B-489F-815B-9862A91B2E95}" type="sibTrans" cxnId="{4DACB8CA-97D5-4AA5-A0CB-F382D4F1AB0B}">
      <dgm:prSet/>
      <dgm:spPr/>
      <dgm:t>
        <a:bodyPr/>
        <a:lstStyle/>
        <a:p>
          <a:endParaRPr lang="en-US"/>
        </a:p>
      </dgm:t>
    </dgm:pt>
    <dgm:pt modelId="{62929C86-195B-4F53-8772-D3E08CD82971}">
      <dgm:prSet phldrT="[Text]"/>
      <dgm:spPr/>
      <dgm:t>
        <a:bodyPr/>
        <a:lstStyle/>
        <a:p>
          <a:r>
            <a:rPr lang="en-US" b="1" dirty="0"/>
            <a:t>PARKING TOTAL</a:t>
          </a:r>
        </a:p>
      </dgm:t>
    </dgm:pt>
    <dgm:pt modelId="{39A006FB-9EE9-424D-B631-DF0B15D27F15}" type="parTrans" cxnId="{6AF2E634-F0E4-430E-9568-3B1FA7A8BB3D}">
      <dgm:prSet/>
      <dgm:spPr/>
      <dgm:t>
        <a:bodyPr/>
        <a:lstStyle/>
        <a:p>
          <a:endParaRPr lang="en-US"/>
        </a:p>
      </dgm:t>
    </dgm:pt>
    <dgm:pt modelId="{6CB7BEB9-0732-4B0F-AB7C-58ABDD5A04BE}" type="sibTrans" cxnId="{6AF2E634-F0E4-430E-9568-3B1FA7A8BB3D}">
      <dgm:prSet/>
      <dgm:spPr/>
      <dgm:t>
        <a:bodyPr/>
        <a:lstStyle/>
        <a:p>
          <a:endParaRPr lang="en-US"/>
        </a:p>
      </dgm:t>
    </dgm:pt>
    <dgm:pt modelId="{1411B857-7657-46B0-BE28-8A383320EB3B}">
      <dgm:prSet phldrT="[Text]"/>
      <dgm:spPr/>
      <dgm:t>
        <a:bodyPr/>
        <a:lstStyle/>
        <a:p>
          <a:r>
            <a:rPr lang="en-US" b="1" dirty="0"/>
            <a:t>MAINTAINANCE ( PER ANNUM)</a:t>
          </a:r>
        </a:p>
      </dgm:t>
    </dgm:pt>
    <dgm:pt modelId="{AE291677-29C0-4B53-8CE1-2634742307D4}" type="parTrans" cxnId="{12ED580C-24E2-4D78-AC53-09FFD406F05A}">
      <dgm:prSet/>
      <dgm:spPr/>
      <dgm:t>
        <a:bodyPr/>
        <a:lstStyle/>
        <a:p>
          <a:endParaRPr lang="en-US"/>
        </a:p>
      </dgm:t>
    </dgm:pt>
    <dgm:pt modelId="{B6FB35D1-5D1F-42DF-992D-84A55FF349F0}" type="sibTrans" cxnId="{12ED580C-24E2-4D78-AC53-09FFD406F05A}">
      <dgm:prSet/>
      <dgm:spPr/>
      <dgm:t>
        <a:bodyPr/>
        <a:lstStyle/>
        <a:p>
          <a:endParaRPr lang="en-US"/>
        </a:p>
      </dgm:t>
    </dgm:pt>
    <dgm:pt modelId="{B11BD54D-B024-4919-9274-CE38C8D6C5DB}">
      <dgm:prSet phldrT="[Text]"/>
      <dgm:spPr/>
      <dgm:t>
        <a:bodyPr/>
        <a:lstStyle/>
        <a:p>
          <a:r>
            <a:rPr lang="en-US" b="1" dirty="0"/>
            <a:t>TAXES</a:t>
          </a:r>
        </a:p>
      </dgm:t>
    </dgm:pt>
    <dgm:pt modelId="{F94E3180-F39E-4CA8-A739-EF359B7CDD86}" type="parTrans" cxnId="{99BBF494-26FD-43DF-A80B-7DAAA405FD29}">
      <dgm:prSet/>
      <dgm:spPr/>
      <dgm:t>
        <a:bodyPr/>
        <a:lstStyle/>
        <a:p>
          <a:endParaRPr lang="en-US"/>
        </a:p>
      </dgm:t>
    </dgm:pt>
    <dgm:pt modelId="{C76AAB55-84B1-4CC5-ADB0-33A36CD6CD80}" type="sibTrans" cxnId="{99BBF494-26FD-43DF-A80B-7DAAA405FD29}">
      <dgm:prSet/>
      <dgm:spPr/>
      <dgm:t>
        <a:bodyPr/>
        <a:lstStyle/>
        <a:p>
          <a:endParaRPr lang="en-US"/>
        </a:p>
      </dgm:t>
    </dgm:pt>
    <dgm:pt modelId="{FD1A494D-B392-4BD2-82E9-C93B6BCE7D34}">
      <dgm:prSet phldrT="[Text]"/>
      <dgm:spPr/>
      <dgm:t>
        <a:bodyPr/>
        <a:lstStyle/>
        <a:p>
          <a:r>
            <a:rPr lang="en-US" b="1" dirty="0"/>
            <a:t>BASEMENT</a:t>
          </a:r>
        </a:p>
      </dgm:t>
    </dgm:pt>
    <dgm:pt modelId="{3D9B9CA5-1489-4750-A753-110AFE90F6CE}" type="parTrans" cxnId="{525BD891-513F-44C9-A048-72817A306C0D}">
      <dgm:prSet/>
      <dgm:spPr/>
      <dgm:t>
        <a:bodyPr/>
        <a:lstStyle/>
        <a:p>
          <a:endParaRPr lang="en-US"/>
        </a:p>
      </dgm:t>
    </dgm:pt>
    <dgm:pt modelId="{4F76A4FA-B54F-4BD9-A5C3-FF6F1CDB8F12}" type="sibTrans" cxnId="{525BD891-513F-44C9-A048-72817A306C0D}">
      <dgm:prSet/>
      <dgm:spPr/>
      <dgm:t>
        <a:bodyPr/>
        <a:lstStyle/>
        <a:p>
          <a:endParaRPr lang="en-US"/>
        </a:p>
      </dgm:t>
    </dgm:pt>
    <dgm:pt modelId="{C3A14BF3-3E3E-4457-A8E8-5CDF01778421}">
      <dgm:prSet phldrT="[Text]"/>
      <dgm:spPr/>
      <dgm:t>
        <a:bodyPr/>
        <a:lstStyle/>
        <a:p>
          <a:r>
            <a:rPr lang="en-US" b="1" dirty="0"/>
            <a:t>HOUSE_PRICE</a:t>
          </a:r>
        </a:p>
      </dgm:t>
    </dgm:pt>
    <dgm:pt modelId="{8F13861F-6298-412A-91CA-3BB062068880}" type="parTrans" cxnId="{427A7FF7-223C-4844-9065-F2B729F741A7}">
      <dgm:prSet/>
      <dgm:spPr/>
      <dgm:t>
        <a:bodyPr/>
        <a:lstStyle/>
        <a:p>
          <a:endParaRPr lang="en-US"/>
        </a:p>
      </dgm:t>
    </dgm:pt>
    <dgm:pt modelId="{B42B2524-5351-4D7C-A1BE-FB3F9C642FB7}" type="sibTrans" cxnId="{427A7FF7-223C-4844-9065-F2B729F741A7}">
      <dgm:prSet/>
      <dgm:spPr/>
      <dgm:t>
        <a:bodyPr/>
        <a:lstStyle/>
        <a:p>
          <a:endParaRPr lang="en-US"/>
        </a:p>
      </dgm:t>
    </dgm:pt>
    <dgm:pt modelId="{2BE90A21-A2CB-42B3-8B0F-9AB512285F35}" type="pres">
      <dgm:prSet presAssocID="{C7710233-02B2-48DC-9038-DFFCE48B4FCE}" presName="Name0" presStyleCnt="0">
        <dgm:presLayoutVars>
          <dgm:dir/>
          <dgm:animLvl val="lvl"/>
          <dgm:resizeHandles val="exact"/>
        </dgm:presLayoutVars>
      </dgm:prSet>
      <dgm:spPr/>
    </dgm:pt>
    <dgm:pt modelId="{F034469A-F142-47F8-B986-193C80308929}" type="pres">
      <dgm:prSet presAssocID="{6F9E4E9B-8CF8-4632-9A1A-7B931D91963A}" presName="linNode" presStyleCnt="0"/>
      <dgm:spPr/>
    </dgm:pt>
    <dgm:pt modelId="{987DEA52-C910-43E5-92E5-2E229B6F8D99}" type="pres">
      <dgm:prSet presAssocID="{6F9E4E9B-8CF8-4632-9A1A-7B931D91963A}" presName="parentText" presStyleLbl="node1" presStyleIdx="0" presStyleCnt="18" custScaleY="121001">
        <dgm:presLayoutVars>
          <dgm:chMax val="1"/>
          <dgm:bulletEnabled val="1"/>
        </dgm:presLayoutVars>
      </dgm:prSet>
      <dgm:spPr/>
    </dgm:pt>
    <dgm:pt modelId="{5C9A26A1-E5E7-49EB-AAC3-A57E1207401A}" type="pres">
      <dgm:prSet presAssocID="{FC3529B6-994E-4344-AD74-E6C732A9FD24}" presName="sp" presStyleCnt="0"/>
      <dgm:spPr/>
    </dgm:pt>
    <dgm:pt modelId="{6027547F-179C-4C84-9C46-F1AD200EBEE5}" type="pres">
      <dgm:prSet presAssocID="{F4BB8E8D-96C1-4B95-9DE2-6567637EADCA}" presName="linNode" presStyleCnt="0"/>
      <dgm:spPr/>
    </dgm:pt>
    <dgm:pt modelId="{36C89739-5370-4098-9AF1-BD01A0BC1F8A}" type="pres">
      <dgm:prSet presAssocID="{F4BB8E8D-96C1-4B95-9DE2-6567637EADCA}" presName="parentText" presStyleLbl="node1" presStyleIdx="1" presStyleCnt="18">
        <dgm:presLayoutVars>
          <dgm:chMax val="1"/>
          <dgm:bulletEnabled val="1"/>
        </dgm:presLayoutVars>
      </dgm:prSet>
      <dgm:spPr/>
    </dgm:pt>
    <dgm:pt modelId="{B1835706-279F-4349-95C3-EC167BA46555}" type="pres">
      <dgm:prSet presAssocID="{B60D79C8-2A56-4B02-B633-8106986F4732}" presName="sp" presStyleCnt="0"/>
      <dgm:spPr/>
    </dgm:pt>
    <dgm:pt modelId="{E7FD6F61-6A29-4E99-B311-14B596906484}" type="pres">
      <dgm:prSet presAssocID="{2E28921E-B218-417B-BFAB-329C2B1D3691}" presName="linNode" presStyleCnt="0"/>
      <dgm:spPr/>
    </dgm:pt>
    <dgm:pt modelId="{5114850E-A448-49CF-95B0-C8B4939F5D5B}" type="pres">
      <dgm:prSet presAssocID="{2E28921E-B218-417B-BFAB-329C2B1D3691}" presName="parentText" presStyleLbl="node1" presStyleIdx="2" presStyleCnt="18">
        <dgm:presLayoutVars>
          <dgm:chMax val="1"/>
          <dgm:bulletEnabled val="1"/>
        </dgm:presLayoutVars>
      </dgm:prSet>
      <dgm:spPr/>
    </dgm:pt>
    <dgm:pt modelId="{A3100162-B924-4C1E-9300-7810F0047E27}" type="pres">
      <dgm:prSet presAssocID="{D97545C8-C4F0-4C12-B151-81AB039A9BD0}" presName="sp" presStyleCnt="0"/>
      <dgm:spPr/>
    </dgm:pt>
    <dgm:pt modelId="{8FAB094B-4276-4B9C-9B45-3F72790912D8}" type="pres">
      <dgm:prSet presAssocID="{E495E1D8-6556-4C64-9696-B0EC4CAA5D3D}" presName="linNode" presStyleCnt="0"/>
      <dgm:spPr/>
    </dgm:pt>
    <dgm:pt modelId="{5A229527-ACC2-47CF-BD91-65565D210F88}" type="pres">
      <dgm:prSet presAssocID="{E495E1D8-6556-4C64-9696-B0EC4CAA5D3D}" presName="parentText" presStyleLbl="node1" presStyleIdx="3" presStyleCnt="18">
        <dgm:presLayoutVars>
          <dgm:chMax val="1"/>
          <dgm:bulletEnabled val="1"/>
        </dgm:presLayoutVars>
      </dgm:prSet>
      <dgm:spPr/>
    </dgm:pt>
    <dgm:pt modelId="{5DB0C38D-52D0-4A60-98E7-66A599AE0EE1}" type="pres">
      <dgm:prSet presAssocID="{311AC2BD-F981-440E-A642-BDA5B534DF62}" presName="sp" presStyleCnt="0"/>
      <dgm:spPr/>
    </dgm:pt>
    <dgm:pt modelId="{EEF174E2-A34D-4E52-8277-2D0ACDD14355}" type="pres">
      <dgm:prSet presAssocID="{81B96FD9-48D7-4004-A92A-8A80DA4557BD}" presName="linNode" presStyleCnt="0"/>
      <dgm:spPr/>
    </dgm:pt>
    <dgm:pt modelId="{3FD73658-6B69-421A-9C22-9BC082ED7932}" type="pres">
      <dgm:prSet presAssocID="{81B96FD9-48D7-4004-A92A-8A80DA4557BD}" presName="parentText" presStyleLbl="node1" presStyleIdx="4" presStyleCnt="18">
        <dgm:presLayoutVars>
          <dgm:chMax val="1"/>
          <dgm:bulletEnabled val="1"/>
        </dgm:presLayoutVars>
      </dgm:prSet>
      <dgm:spPr/>
    </dgm:pt>
    <dgm:pt modelId="{99D1BF5A-05CD-4D9D-B76A-2A29AE83F4EE}" type="pres">
      <dgm:prSet presAssocID="{9C5CEFC5-DA55-4876-BA64-6137ABB4DCFF}" presName="sp" presStyleCnt="0"/>
      <dgm:spPr/>
    </dgm:pt>
    <dgm:pt modelId="{DED06DA3-C2DF-4117-A83E-B3FF169D93D5}" type="pres">
      <dgm:prSet presAssocID="{5301E85A-2A03-4F30-B8F7-8F344D34EFCB}" presName="linNode" presStyleCnt="0"/>
      <dgm:spPr/>
    </dgm:pt>
    <dgm:pt modelId="{CE231241-5BD0-4415-BD7D-63FE986BF738}" type="pres">
      <dgm:prSet presAssocID="{5301E85A-2A03-4F30-B8F7-8F344D34EFCB}" presName="parentText" presStyleLbl="node1" presStyleIdx="5" presStyleCnt="18">
        <dgm:presLayoutVars>
          <dgm:chMax val="1"/>
          <dgm:bulletEnabled val="1"/>
        </dgm:presLayoutVars>
      </dgm:prSet>
      <dgm:spPr/>
    </dgm:pt>
    <dgm:pt modelId="{8FABC375-8051-430A-8458-477D72897222}" type="pres">
      <dgm:prSet presAssocID="{EAB55097-F797-414D-A330-C7ED1597D07F}" presName="sp" presStyleCnt="0"/>
      <dgm:spPr/>
    </dgm:pt>
    <dgm:pt modelId="{050E0CA1-00FC-4B61-95CA-A651057CB893}" type="pres">
      <dgm:prSet presAssocID="{A3CCC357-C6A5-4260-AD34-8A6720BCE686}" presName="linNode" presStyleCnt="0"/>
      <dgm:spPr/>
    </dgm:pt>
    <dgm:pt modelId="{0A9F7058-C25E-46D4-B086-4B9EF05F65CF}" type="pres">
      <dgm:prSet presAssocID="{A3CCC357-C6A5-4260-AD34-8A6720BCE686}" presName="parentText" presStyleLbl="node1" presStyleIdx="6" presStyleCnt="18">
        <dgm:presLayoutVars>
          <dgm:chMax val="1"/>
          <dgm:bulletEnabled val="1"/>
        </dgm:presLayoutVars>
      </dgm:prSet>
      <dgm:spPr/>
    </dgm:pt>
    <dgm:pt modelId="{2F5DFCEB-E3CA-4297-B18A-6F0827E6C832}" type="pres">
      <dgm:prSet presAssocID="{FAD05188-E84F-42E8-A1AE-743609E96144}" presName="sp" presStyleCnt="0"/>
      <dgm:spPr/>
    </dgm:pt>
    <dgm:pt modelId="{203D91C4-F464-47A4-9A06-B5CA12136BE1}" type="pres">
      <dgm:prSet presAssocID="{F36AE511-4486-4CB4-930F-5F2531644629}" presName="linNode" presStyleCnt="0"/>
      <dgm:spPr/>
    </dgm:pt>
    <dgm:pt modelId="{7CC28B50-39FC-4289-8CD3-94D05D9A49A7}" type="pres">
      <dgm:prSet presAssocID="{F36AE511-4486-4CB4-930F-5F2531644629}" presName="parentText" presStyleLbl="node1" presStyleIdx="7" presStyleCnt="18">
        <dgm:presLayoutVars>
          <dgm:chMax val="1"/>
          <dgm:bulletEnabled val="1"/>
        </dgm:presLayoutVars>
      </dgm:prSet>
      <dgm:spPr/>
    </dgm:pt>
    <dgm:pt modelId="{702D12E3-BF07-43E5-A3E9-C1725C069A07}" type="pres">
      <dgm:prSet presAssocID="{70023A33-4AB0-456E-96A6-73522CFEEF39}" presName="sp" presStyleCnt="0"/>
      <dgm:spPr/>
    </dgm:pt>
    <dgm:pt modelId="{49C4E42E-BEBD-423D-8C1E-C5B0585B4EAC}" type="pres">
      <dgm:prSet presAssocID="{8B717706-6922-487A-BD2F-451922AF48C4}" presName="linNode" presStyleCnt="0"/>
      <dgm:spPr/>
    </dgm:pt>
    <dgm:pt modelId="{A83BB8A6-D45C-498B-B247-F72EA92581A5}" type="pres">
      <dgm:prSet presAssocID="{8B717706-6922-487A-BD2F-451922AF48C4}" presName="parentText" presStyleLbl="node1" presStyleIdx="8" presStyleCnt="18">
        <dgm:presLayoutVars>
          <dgm:chMax val="1"/>
          <dgm:bulletEnabled val="1"/>
        </dgm:presLayoutVars>
      </dgm:prSet>
      <dgm:spPr/>
    </dgm:pt>
    <dgm:pt modelId="{85BEBCCF-0239-48A0-98FD-617C73489261}" type="pres">
      <dgm:prSet presAssocID="{D2DB6FE7-78B8-47C5-8108-B28B8B6B4B42}" presName="sp" presStyleCnt="0"/>
      <dgm:spPr/>
    </dgm:pt>
    <dgm:pt modelId="{2888C13D-FF5F-4906-A0F0-7090E81FCE6A}" type="pres">
      <dgm:prSet presAssocID="{863BE20E-F34C-4ACB-AF50-E5253950D9FA}" presName="linNode" presStyleCnt="0"/>
      <dgm:spPr/>
    </dgm:pt>
    <dgm:pt modelId="{E6FF6DA2-AF6B-41B3-A204-C9BCD7FFEEA5}" type="pres">
      <dgm:prSet presAssocID="{863BE20E-F34C-4ACB-AF50-E5253950D9FA}" presName="parentText" presStyleLbl="node1" presStyleIdx="9" presStyleCnt="18">
        <dgm:presLayoutVars>
          <dgm:chMax val="1"/>
          <dgm:bulletEnabled val="1"/>
        </dgm:presLayoutVars>
      </dgm:prSet>
      <dgm:spPr/>
    </dgm:pt>
    <dgm:pt modelId="{859254F1-0D43-45D1-AD05-28778F919E01}" type="pres">
      <dgm:prSet presAssocID="{B0C5336D-5015-42AF-8D36-D037B0755494}" presName="sp" presStyleCnt="0"/>
      <dgm:spPr/>
    </dgm:pt>
    <dgm:pt modelId="{585F7D85-554C-4BE7-AFD3-2402FD3E2A21}" type="pres">
      <dgm:prSet presAssocID="{EE1292DA-5221-456A-AA69-3D1E4A1B8AB2}" presName="linNode" presStyleCnt="0"/>
      <dgm:spPr/>
    </dgm:pt>
    <dgm:pt modelId="{8B32BDA3-6CD8-48DA-9722-519F175E3197}" type="pres">
      <dgm:prSet presAssocID="{EE1292DA-5221-456A-AA69-3D1E4A1B8AB2}" presName="parentText" presStyleLbl="node1" presStyleIdx="10" presStyleCnt="18">
        <dgm:presLayoutVars>
          <dgm:chMax val="1"/>
          <dgm:bulletEnabled val="1"/>
        </dgm:presLayoutVars>
      </dgm:prSet>
      <dgm:spPr/>
    </dgm:pt>
    <dgm:pt modelId="{161840C1-36D1-4919-9983-327F41918DE2}" type="pres">
      <dgm:prSet presAssocID="{65877F5A-49CB-4E81-8D7D-DB7AEAF73C55}" presName="sp" presStyleCnt="0"/>
      <dgm:spPr/>
    </dgm:pt>
    <dgm:pt modelId="{187B43B2-DF17-4FB1-92EC-F01E3C5ECF8E}" type="pres">
      <dgm:prSet presAssocID="{C50B11CA-5C4C-4223-BF3E-5A6586476A4B}" presName="linNode" presStyleCnt="0"/>
      <dgm:spPr/>
    </dgm:pt>
    <dgm:pt modelId="{AD41FD4E-BBBB-4467-A9F6-E248F68D1CA0}" type="pres">
      <dgm:prSet presAssocID="{C50B11CA-5C4C-4223-BF3E-5A6586476A4B}" presName="parentText" presStyleLbl="node1" presStyleIdx="11" presStyleCnt="18">
        <dgm:presLayoutVars>
          <dgm:chMax val="1"/>
          <dgm:bulletEnabled val="1"/>
        </dgm:presLayoutVars>
      </dgm:prSet>
      <dgm:spPr/>
    </dgm:pt>
    <dgm:pt modelId="{DC6EA922-41CE-4CD2-85FD-7635EDA4F1E1}" type="pres">
      <dgm:prSet presAssocID="{0B3AF0C9-0098-4910-AAAE-CBD2AFBAEEF9}" presName="sp" presStyleCnt="0"/>
      <dgm:spPr/>
    </dgm:pt>
    <dgm:pt modelId="{E621AAA4-5253-4CEB-B761-8B0F33B8B50A}" type="pres">
      <dgm:prSet presAssocID="{6B16CA20-AD36-4A5F-A23D-F3ED34ECF975}" presName="linNode" presStyleCnt="0"/>
      <dgm:spPr/>
    </dgm:pt>
    <dgm:pt modelId="{34C2B6A6-6426-4895-AA7F-6165769BD971}" type="pres">
      <dgm:prSet presAssocID="{6B16CA20-AD36-4A5F-A23D-F3ED34ECF975}" presName="parentText" presStyleLbl="node1" presStyleIdx="12" presStyleCnt="18">
        <dgm:presLayoutVars>
          <dgm:chMax val="1"/>
          <dgm:bulletEnabled val="1"/>
        </dgm:presLayoutVars>
      </dgm:prSet>
      <dgm:spPr/>
    </dgm:pt>
    <dgm:pt modelId="{28797A27-0FCC-48BB-9F7A-28337FB640D0}" type="pres">
      <dgm:prSet presAssocID="{E52CBE58-EC5B-489F-815B-9862A91B2E95}" presName="sp" presStyleCnt="0"/>
      <dgm:spPr/>
    </dgm:pt>
    <dgm:pt modelId="{C5F5B353-2128-4ACA-B086-7BEB0C5EC21D}" type="pres">
      <dgm:prSet presAssocID="{62929C86-195B-4F53-8772-D3E08CD82971}" presName="linNode" presStyleCnt="0"/>
      <dgm:spPr/>
    </dgm:pt>
    <dgm:pt modelId="{D8490845-7ACF-4475-9726-756AA73FEB2E}" type="pres">
      <dgm:prSet presAssocID="{62929C86-195B-4F53-8772-D3E08CD82971}" presName="parentText" presStyleLbl="node1" presStyleIdx="13" presStyleCnt="18">
        <dgm:presLayoutVars>
          <dgm:chMax val="1"/>
          <dgm:bulletEnabled val="1"/>
        </dgm:presLayoutVars>
      </dgm:prSet>
      <dgm:spPr/>
    </dgm:pt>
    <dgm:pt modelId="{7A406248-7B4A-43DA-B92E-1ED6819E19BD}" type="pres">
      <dgm:prSet presAssocID="{6CB7BEB9-0732-4B0F-AB7C-58ABDD5A04BE}" presName="sp" presStyleCnt="0"/>
      <dgm:spPr/>
    </dgm:pt>
    <dgm:pt modelId="{2DBE06B0-96E5-4BA3-A0D0-A61E8AFCA473}" type="pres">
      <dgm:prSet presAssocID="{1411B857-7657-46B0-BE28-8A383320EB3B}" presName="linNode" presStyleCnt="0"/>
      <dgm:spPr/>
    </dgm:pt>
    <dgm:pt modelId="{7117B8D8-4D80-46E4-9347-5F687CF0D501}" type="pres">
      <dgm:prSet presAssocID="{1411B857-7657-46B0-BE28-8A383320EB3B}" presName="parentText" presStyleLbl="node1" presStyleIdx="14" presStyleCnt="18">
        <dgm:presLayoutVars>
          <dgm:chMax val="1"/>
          <dgm:bulletEnabled val="1"/>
        </dgm:presLayoutVars>
      </dgm:prSet>
      <dgm:spPr/>
    </dgm:pt>
    <dgm:pt modelId="{A98D48D8-0D55-4206-A12B-77BFC299B400}" type="pres">
      <dgm:prSet presAssocID="{B6FB35D1-5D1F-42DF-992D-84A55FF349F0}" presName="sp" presStyleCnt="0"/>
      <dgm:spPr/>
    </dgm:pt>
    <dgm:pt modelId="{372F1E92-3EF5-4956-B854-82FC4D533A07}" type="pres">
      <dgm:prSet presAssocID="{B11BD54D-B024-4919-9274-CE38C8D6C5DB}" presName="linNode" presStyleCnt="0"/>
      <dgm:spPr/>
    </dgm:pt>
    <dgm:pt modelId="{A225BB41-E1B2-4193-82F9-8A0AC71DC453}" type="pres">
      <dgm:prSet presAssocID="{B11BD54D-B024-4919-9274-CE38C8D6C5DB}" presName="parentText" presStyleLbl="node1" presStyleIdx="15" presStyleCnt="18">
        <dgm:presLayoutVars>
          <dgm:chMax val="1"/>
          <dgm:bulletEnabled val="1"/>
        </dgm:presLayoutVars>
      </dgm:prSet>
      <dgm:spPr/>
    </dgm:pt>
    <dgm:pt modelId="{6A78181B-19EB-40DE-84CE-3EAC334B16B1}" type="pres">
      <dgm:prSet presAssocID="{C76AAB55-84B1-4CC5-ADB0-33A36CD6CD80}" presName="sp" presStyleCnt="0"/>
      <dgm:spPr/>
    </dgm:pt>
    <dgm:pt modelId="{0DDFFF79-0B7A-485E-9866-897385408F9E}" type="pres">
      <dgm:prSet presAssocID="{FD1A494D-B392-4BD2-82E9-C93B6BCE7D34}" presName="linNode" presStyleCnt="0"/>
      <dgm:spPr/>
    </dgm:pt>
    <dgm:pt modelId="{9C806397-0AA4-47FF-AF30-D8423F490BBA}" type="pres">
      <dgm:prSet presAssocID="{FD1A494D-B392-4BD2-82E9-C93B6BCE7D34}" presName="parentText" presStyleLbl="node1" presStyleIdx="16" presStyleCnt="18">
        <dgm:presLayoutVars>
          <dgm:chMax val="1"/>
          <dgm:bulletEnabled val="1"/>
        </dgm:presLayoutVars>
      </dgm:prSet>
      <dgm:spPr/>
    </dgm:pt>
    <dgm:pt modelId="{53663411-D385-470C-AABA-76014FAAB6F9}" type="pres">
      <dgm:prSet presAssocID="{4F76A4FA-B54F-4BD9-A5C3-FF6F1CDB8F12}" presName="sp" presStyleCnt="0"/>
      <dgm:spPr/>
    </dgm:pt>
    <dgm:pt modelId="{55848557-6974-4C1F-9A95-48F44D310D22}" type="pres">
      <dgm:prSet presAssocID="{C3A14BF3-3E3E-4457-A8E8-5CDF01778421}" presName="linNode" presStyleCnt="0"/>
      <dgm:spPr/>
    </dgm:pt>
    <dgm:pt modelId="{234FC538-931A-47E3-896E-B19D4E0F0397}" type="pres">
      <dgm:prSet presAssocID="{C3A14BF3-3E3E-4457-A8E8-5CDF01778421}" presName="parentText" presStyleLbl="node1" presStyleIdx="17" presStyleCnt="18">
        <dgm:presLayoutVars>
          <dgm:chMax val="1"/>
          <dgm:bulletEnabled val="1"/>
        </dgm:presLayoutVars>
      </dgm:prSet>
      <dgm:spPr/>
    </dgm:pt>
  </dgm:ptLst>
  <dgm:cxnLst>
    <dgm:cxn modelId="{12ED580C-24E2-4D78-AC53-09FFD406F05A}" srcId="{C7710233-02B2-48DC-9038-DFFCE48B4FCE}" destId="{1411B857-7657-46B0-BE28-8A383320EB3B}" srcOrd="14" destOrd="0" parTransId="{AE291677-29C0-4B53-8CE1-2634742307D4}" sibTransId="{B6FB35D1-5D1F-42DF-992D-84A55FF349F0}"/>
    <dgm:cxn modelId="{1E25F71B-9F16-47B4-A50E-5D72985AD9E1}" srcId="{C7710233-02B2-48DC-9038-DFFCE48B4FCE}" destId="{6F9E4E9B-8CF8-4632-9A1A-7B931D91963A}" srcOrd="0" destOrd="0" parTransId="{D8498A66-FD43-4C82-B13E-DA4A11C44BDC}" sibTransId="{FC3529B6-994E-4344-AD74-E6C732A9FD24}"/>
    <dgm:cxn modelId="{8479D71C-7730-4966-92B8-FC36ACE326DC}" srcId="{C7710233-02B2-48DC-9038-DFFCE48B4FCE}" destId="{F36AE511-4486-4CB4-930F-5F2531644629}" srcOrd="7" destOrd="0" parTransId="{4E45C5BF-F15A-4D68-B6CC-FE55F9FF4CED}" sibTransId="{70023A33-4AB0-456E-96A6-73522CFEEF39}"/>
    <dgm:cxn modelId="{041EF52A-F977-401C-92A4-186C7AFCB01E}" type="presOf" srcId="{E495E1D8-6556-4C64-9696-B0EC4CAA5D3D}" destId="{5A229527-ACC2-47CF-BD91-65565D210F88}" srcOrd="0" destOrd="0" presId="urn:microsoft.com/office/officeart/2005/8/layout/vList5"/>
    <dgm:cxn modelId="{6AF2E634-F0E4-430E-9568-3B1FA7A8BB3D}" srcId="{C7710233-02B2-48DC-9038-DFFCE48B4FCE}" destId="{62929C86-195B-4F53-8772-D3E08CD82971}" srcOrd="13" destOrd="0" parTransId="{39A006FB-9EE9-424D-B631-DF0B15D27F15}" sibTransId="{6CB7BEB9-0732-4B0F-AB7C-58ABDD5A04BE}"/>
    <dgm:cxn modelId="{351BAF37-79BB-48B8-8649-4AAF218CBCED}" srcId="{C7710233-02B2-48DC-9038-DFFCE48B4FCE}" destId="{863BE20E-F34C-4ACB-AF50-E5253950D9FA}" srcOrd="9" destOrd="0" parTransId="{5128E82D-27AD-4769-A8BA-CFC389E7E3A7}" sibTransId="{B0C5336D-5015-42AF-8D36-D037B0755494}"/>
    <dgm:cxn modelId="{ED6E9F5F-AF81-45BA-AA1F-CE5E6AF5BED0}" type="presOf" srcId="{81B96FD9-48D7-4004-A92A-8A80DA4557BD}" destId="{3FD73658-6B69-421A-9C22-9BC082ED7932}" srcOrd="0" destOrd="0" presId="urn:microsoft.com/office/officeart/2005/8/layout/vList5"/>
    <dgm:cxn modelId="{4D5C9A61-4930-4F1C-9DCD-262ACE2C41FD}" type="presOf" srcId="{62929C86-195B-4F53-8772-D3E08CD82971}" destId="{D8490845-7ACF-4475-9726-756AA73FEB2E}" srcOrd="0" destOrd="0" presId="urn:microsoft.com/office/officeart/2005/8/layout/vList5"/>
    <dgm:cxn modelId="{C3C27642-FBB6-4D86-9E54-17B65F8DD206}" srcId="{C7710233-02B2-48DC-9038-DFFCE48B4FCE}" destId="{2E28921E-B218-417B-BFAB-329C2B1D3691}" srcOrd="2" destOrd="0" parTransId="{A0B39DCF-F6FA-4315-9F44-10A1273B6F5D}" sibTransId="{D97545C8-C4F0-4C12-B151-81AB039A9BD0}"/>
    <dgm:cxn modelId="{04C55D43-E7FA-46B0-B5C9-3BBB2B940EB7}" type="presOf" srcId="{C3A14BF3-3E3E-4457-A8E8-5CDF01778421}" destId="{234FC538-931A-47E3-896E-B19D4E0F0397}" srcOrd="0" destOrd="0" presId="urn:microsoft.com/office/officeart/2005/8/layout/vList5"/>
    <dgm:cxn modelId="{AE971069-C7AE-47EC-806D-93E1C0CFC5A5}" type="presOf" srcId="{F36AE511-4486-4CB4-930F-5F2531644629}" destId="{7CC28B50-39FC-4289-8CD3-94D05D9A49A7}" srcOrd="0" destOrd="0" presId="urn:microsoft.com/office/officeart/2005/8/layout/vList5"/>
    <dgm:cxn modelId="{031AF452-BADA-4E31-9F01-E28560C8B9EC}" type="presOf" srcId="{A3CCC357-C6A5-4260-AD34-8A6720BCE686}" destId="{0A9F7058-C25E-46D4-B086-4B9EF05F65CF}" srcOrd="0" destOrd="0" presId="urn:microsoft.com/office/officeart/2005/8/layout/vList5"/>
    <dgm:cxn modelId="{3FED7673-0F6A-409D-A391-6DD2AA3B1255}" type="presOf" srcId="{863BE20E-F34C-4ACB-AF50-E5253950D9FA}" destId="{E6FF6DA2-AF6B-41B3-A204-C9BCD7FFEEA5}" srcOrd="0" destOrd="0" presId="urn:microsoft.com/office/officeart/2005/8/layout/vList5"/>
    <dgm:cxn modelId="{18B06274-F9B9-4306-BD5E-C4B8DED925D1}" type="presOf" srcId="{6B16CA20-AD36-4A5F-A23D-F3ED34ECF975}" destId="{34C2B6A6-6426-4895-AA7F-6165769BD971}" srcOrd="0" destOrd="0" presId="urn:microsoft.com/office/officeart/2005/8/layout/vList5"/>
    <dgm:cxn modelId="{14E66155-E03D-48AB-A58C-E7CA00EDBF04}" srcId="{C7710233-02B2-48DC-9038-DFFCE48B4FCE}" destId="{C50B11CA-5C4C-4223-BF3E-5A6586476A4B}" srcOrd="11" destOrd="0" parTransId="{2F470BED-9B9D-40DB-9CCE-AF8DBAA71541}" sibTransId="{0B3AF0C9-0098-4910-AAAE-CBD2AFBAEEF9}"/>
    <dgm:cxn modelId="{5619CD75-37BC-4FF4-AFE3-F9270113FA76}" type="presOf" srcId="{2E28921E-B218-417B-BFAB-329C2B1D3691}" destId="{5114850E-A448-49CF-95B0-C8B4939F5D5B}" srcOrd="0" destOrd="0" presId="urn:microsoft.com/office/officeart/2005/8/layout/vList5"/>
    <dgm:cxn modelId="{3312AA78-DE01-4D28-8E95-A2BD95CA4337}" srcId="{C7710233-02B2-48DC-9038-DFFCE48B4FCE}" destId="{EE1292DA-5221-456A-AA69-3D1E4A1B8AB2}" srcOrd="10" destOrd="0" parTransId="{7D7FD3F2-934C-48FF-8CE9-EB306BE61F87}" sibTransId="{65877F5A-49CB-4E81-8D7D-DB7AEAF73C55}"/>
    <dgm:cxn modelId="{A8E17E59-9334-45C4-82DD-15F82CBA886F}" srcId="{C7710233-02B2-48DC-9038-DFFCE48B4FCE}" destId="{A3CCC357-C6A5-4260-AD34-8A6720BCE686}" srcOrd="6" destOrd="0" parTransId="{8D6E094D-4ADB-4434-914A-4F2D769A1FAD}" sibTransId="{FAD05188-E84F-42E8-A1AE-743609E96144}"/>
    <dgm:cxn modelId="{70EFE37D-ED9E-453B-A496-4578BAE56187}" srcId="{C7710233-02B2-48DC-9038-DFFCE48B4FCE}" destId="{8B717706-6922-487A-BD2F-451922AF48C4}" srcOrd="8" destOrd="0" parTransId="{A0F5017E-E677-490F-9FD4-17336DCA75EF}" sibTransId="{D2DB6FE7-78B8-47C5-8108-B28B8B6B4B42}"/>
    <dgm:cxn modelId="{525BD891-513F-44C9-A048-72817A306C0D}" srcId="{C7710233-02B2-48DC-9038-DFFCE48B4FCE}" destId="{FD1A494D-B392-4BD2-82E9-C93B6BCE7D34}" srcOrd="16" destOrd="0" parTransId="{3D9B9CA5-1489-4750-A753-110AFE90F6CE}" sibTransId="{4F76A4FA-B54F-4BD9-A5C3-FF6F1CDB8F12}"/>
    <dgm:cxn modelId="{CC4FDE91-42E3-47DE-A8F3-223001F894DD}" type="presOf" srcId="{C7710233-02B2-48DC-9038-DFFCE48B4FCE}" destId="{2BE90A21-A2CB-42B3-8B0F-9AB512285F35}" srcOrd="0" destOrd="0" presId="urn:microsoft.com/office/officeart/2005/8/layout/vList5"/>
    <dgm:cxn modelId="{99BBF494-26FD-43DF-A80B-7DAAA405FD29}" srcId="{C7710233-02B2-48DC-9038-DFFCE48B4FCE}" destId="{B11BD54D-B024-4919-9274-CE38C8D6C5DB}" srcOrd="15" destOrd="0" parTransId="{F94E3180-F39E-4CA8-A739-EF359B7CDD86}" sibTransId="{C76AAB55-84B1-4CC5-ADB0-33A36CD6CD80}"/>
    <dgm:cxn modelId="{0CDEB19C-EE05-4164-907C-8551CC5B5BDB}" type="presOf" srcId="{5301E85A-2A03-4F30-B8F7-8F344D34EFCB}" destId="{CE231241-5BD0-4415-BD7D-63FE986BF738}" srcOrd="0" destOrd="0" presId="urn:microsoft.com/office/officeart/2005/8/layout/vList5"/>
    <dgm:cxn modelId="{4B1B0B9E-AAF4-4F00-88F1-4D02C06EA7E9}" type="presOf" srcId="{F4BB8E8D-96C1-4B95-9DE2-6567637EADCA}" destId="{36C89739-5370-4098-9AF1-BD01A0BC1F8A}" srcOrd="0" destOrd="0" presId="urn:microsoft.com/office/officeart/2005/8/layout/vList5"/>
    <dgm:cxn modelId="{C999C59F-1075-4349-86C3-28A6CA2926B3}" srcId="{C7710233-02B2-48DC-9038-DFFCE48B4FCE}" destId="{5301E85A-2A03-4F30-B8F7-8F344D34EFCB}" srcOrd="5" destOrd="0" parTransId="{3ADE3691-9A09-4C26-900A-B63C0668A47B}" sibTransId="{EAB55097-F797-414D-A330-C7ED1597D07F}"/>
    <dgm:cxn modelId="{116237A4-4A05-47C6-900E-12F06C011F69}" type="presOf" srcId="{8B717706-6922-487A-BD2F-451922AF48C4}" destId="{A83BB8A6-D45C-498B-B247-F72EA92581A5}" srcOrd="0" destOrd="0" presId="urn:microsoft.com/office/officeart/2005/8/layout/vList5"/>
    <dgm:cxn modelId="{48658DAC-7E2F-4373-A951-01AEE695A81E}" type="presOf" srcId="{B11BD54D-B024-4919-9274-CE38C8D6C5DB}" destId="{A225BB41-E1B2-4193-82F9-8A0AC71DC453}" srcOrd="0" destOrd="0" presId="urn:microsoft.com/office/officeart/2005/8/layout/vList5"/>
    <dgm:cxn modelId="{DBD7D0AC-D318-4F48-A3C1-FA3583115173}" srcId="{C7710233-02B2-48DC-9038-DFFCE48B4FCE}" destId="{81B96FD9-48D7-4004-A92A-8A80DA4557BD}" srcOrd="4" destOrd="0" parTransId="{3A778C86-D726-4FE9-AA49-5BB35A0F3648}" sibTransId="{9C5CEFC5-DA55-4876-BA64-6137ABB4DCFF}"/>
    <dgm:cxn modelId="{4DACB8CA-97D5-4AA5-A0CB-F382D4F1AB0B}" srcId="{C7710233-02B2-48DC-9038-DFFCE48B4FCE}" destId="{6B16CA20-AD36-4A5F-A23D-F3ED34ECF975}" srcOrd="12" destOrd="0" parTransId="{6F389C3F-DCAD-4200-8332-C6CC08F3CAA1}" sibTransId="{E52CBE58-EC5B-489F-815B-9862A91B2E95}"/>
    <dgm:cxn modelId="{7BF60ACC-9916-48CC-8D1E-58D9D49AEC4F}" srcId="{C7710233-02B2-48DC-9038-DFFCE48B4FCE}" destId="{F4BB8E8D-96C1-4B95-9DE2-6567637EADCA}" srcOrd="1" destOrd="0" parTransId="{2E91125A-EF56-4FE0-B695-C77A84691659}" sibTransId="{B60D79C8-2A56-4B02-B633-8106986F4732}"/>
    <dgm:cxn modelId="{7269E4D7-484C-4CDD-8387-DC757364381F}" type="presOf" srcId="{6F9E4E9B-8CF8-4632-9A1A-7B931D91963A}" destId="{987DEA52-C910-43E5-92E5-2E229B6F8D99}" srcOrd="0" destOrd="0" presId="urn:microsoft.com/office/officeart/2005/8/layout/vList5"/>
    <dgm:cxn modelId="{2B603FDF-F9E2-4602-9130-9DD8A192E420}" srcId="{C7710233-02B2-48DC-9038-DFFCE48B4FCE}" destId="{E495E1D8-6556-4C64-9696-B0EC4CAA5D3D}" srcOrd="3" destOrd="0" parTransId="{3CECEA67-2DE2-43AF-BA22-4F523A1CACAA}" sibTransId="{311AC2BD-F981-440E-A642-BDA5B534DF62}"/>
    <dgm:cxn modelId="{9C2DB9E5-66E1-47B4-9A12-CF957EACC0F0}" type="presOf" srcId="{1411B857-7657-46B0-BE28-8A383320EB3B}" destId="{7117B8D8-4D80-46E4-9347-5F687CF0D501}" srcOrd="0" destOrd="0" presId="urn:microsoft.com/office/officeart/2005/8/layout/vList5"/>
    <dgm:cxn modelId="{834809F3-735B-400C-8074-605C6B118AE7}" type="presOf" srcId="{EE1292DA-5221-456A-AA69-3D1E4A1B8AB2}" destId="{8B32BDA3-6CD8-48DA-9722-519F175E3197}" srcOrd="0" destOrd="0" presId="urn:microsoft.com/office/officeart/2005/8/layout/vList5"/>
    <dgm:cxn modelId="{3FEEB9F3-FACD-4A1D-A20C-A88BA155398C}" type="presOf" srcId="{FD1A494D-B392-4BD2-82E9-C93B6BCE7D34}" destId="{9C806397-0AA4-47FF-AF30-D8423F490BBA}" srcOrd="0" destOrd="0" presId="urn:microsoft.com/office/officeart/2005/8/layout/vList5"/>
    <dgm:cxn modelId="{F5813EF4-042B-4AA6-B672-4E0C3C022938}" type="presOf" srcId="{C50B11CA-5C4C-4223-BF3E-5A6586476A4B}" destId="{AD41FD4E-BBBB-4467-A9F6-E248F68D1CA0}" srcOrd="0" destOrd="0" presId="urn:microsoft.com/office/officeart/2005/8/layout/vList5"/>
    <dgm:cxn modelId="{427A7FF7-223C-4844-9065-F2B729F741A7}" srcId="{C7710233-02B2-48DC-9038-DFFCE48B4FCE}" destId="{C3A14BF3-3E3E-4457-A8E8-5CDF01778421}" srcOrd="17" destOrd="0" parTransId="{8F13861F-6298-412A-91CA-3BB062068880}" sibTransId="{B42B2524-5351-4D7C-A1BE-FB3F9C642FB7}"/>
    <dgm:cxn modelId="{8193C926-9A78-4AB9-A5B2-5F0C8A67999E}" type="presParOf" srcId="{2BE90A21-A2CB-42B3-8B0F-9AB512285F35}" destId="{F034469A-F142-47F8-B986-193C80308929}" srcOrd="0" destOrd="0" presId="urn:microsoft.com/office/officeart/2005/8/layout/vList5"/>
    <dgm:cxn modelId="{28CCE972-A5CD-4C37-8445-46EE7878E85D}" type="presParOf" srcId="{F034469A-F142-47F8-B986-193C80308929}" destId="{987DEA52-C910-43E5-92E5-2E229B6F8D99}" srcOrd="0" destOrd="0" presId="urn:microsoft.com/office/officeart/2005/8/layout/vList5"/>
    <dgm:cxn modelId="{98AA81F6-8AB5-48E3-8AB3-41E914819687}" type="presParOf" srcId="{2BE90A21-A2CB-42B3-8B0F-9AB512285F35}" destId="{5C9A26A1-E5E7-49EB-AAC3-A57E1207401A}" srcOrd="1" destOrd="0" presId="urn:microsoft.com/office/officeart/2005/8/layout/vList5"/>
    <dgm:cxn modelId="{2C19E478-D828-4505-8D6F-3730F4AA372E}" type="presParOf" srcId="{2BE90A21-A2CB-42B3-8B0F-9AB512285F35}" destId="{6027547F-179C-4C84-9C46-F1AD200EBEE5}" srcOrd="2" destOrd="0" presId="urn:microsoft.com/office/officeart/2005/8/layout/vList5"/>
    <dgm:cxn modelId="{682B44C8-0ECC-42BB-98A7-3AA72B213FAA}" type="presParOf" srcId="{6027547F-179C-4C84-9C46-F1AD200EBEE5}" destId="{36C89739-5370-4098-9AF1-BD01A0BC1F8A}" srcOrd="0" destOrd="0" presId="urn:microsoft.com/office/officeart/2005/8/layout/vList5"/>
    <dgm:cxn modelId="{68125B64-190A-448D-A3CC-13F99E4FFF5D}" type="presParOf" srcId="{2BE90A21-A2CB-42B3-8B0F-9AB512285F35}" destId="{B1835706-279F-4349-95C3-EC167BA46555}" srcOrd="3" destOrd="0" presId="urn:microsoft.com/office/officeart/2005/8/layout/vList5"/>
    <dgm:cxn modelId="{A57E2275-BC89-4216-9235-829AFD236DD2}" type="presParOf" srcId="{2BE90A21-A2CB-42B3-8B0F-9AB512285F35}" destId="{E7FD6F61-6A29-4E99-B311-14B596906484}" srcOrd="4" destOrd="0" presId="urn:microsoft.com/office/officeart/2005/8/layout/vList5"/>
    <dgm:cxn modelId="{318928BE-9881-4897-969F-CBAE7FD05D28}" type="presParOf" srcId="{E7FD6F61-6A29-4E99-B311-14B596906484}" destId="{5114850E-A448-49CF-95B0-C8B4939F5D5B}" srcOrd="0" destOrd="0" presId="urn:microsoft.com/office/officeart/2005/8/layout/vList5"/>
    <dgm:cxn modelId="{B77F4F53-7668-47E5-8498-7C777A54D03A}" type="presParOf" srcId="{2BE90A21-A2CB-42B3-8B0F-9AB512285F35}" destId="{A3100162-B924-4C1E-9300-7810F0047E27}" srcOrd="5" destOrd="0" presId="urn:microsoft.com/office/officeart/2005/8/layout/vList5"/>
    <dgm:cxn modelId="{05437E98-8F9D-4F68-964F-6A9829D9E2D2}" type="presParOf" srcId="{2BE90A21-A2CB-42B3-8B0F-9AB512285F35}" destId="{8FAB094B-4276-4B9C-9B45-3F72790912D8}" srcOrd="6" destOrd="0" presId="urn:microsoft.com/office/officeart/2005/8/layout/vList5"/>
    <dgm:cxn modelId="{9BF75816-0D5C-4715-8CBB-E25F49216387}" type="presParOf" srcId="{8FAB094B-4276-4B9C-9B45-3F72790912D8}" destId="{5A229527-ACC2-47CF-BD91-65565D210F88}" srcOrd="0" destOrd="0" presId="urn:microsoft.com/office/officeart/2005/8/layout/vList5"/>
    <dgm:cxn modelId="{F3F6E901-7113-470E-B34E-EA1F6CE9BEC9}" type="presParOf" srcId="{2BE90A21-A2CB-42B3-8B0F-9AB512285F35}" destId="{5DB0C38D-52D0-4A60-98E7-66A599AE0EE1}" srcOrd="7" destOrd="0" presId="urn:microsoft.com/office/officeart/2005/8/layout/vList5"/>
    <dgm:cxn modelId="{634FD695-9CF0-4E8E-A236-C770B87DFF2A}" type="presParOf" srcId="{2BE90A21-A2CB-42B3-8B0F-9AB512285F35}" destId="{EEF174E2-A34D-4E52-8277-2D0ACDD14355}" srcOrd="8" destOrd="0" presId="urn:microsoft.com/office/officeart/2005/8/layout/vList5"/>
    <dgm:cxn modelId="{C9BDC127-236E-42D2-BDB4-9597337AF6B7}" type="presParOf" srcId="{EEF174E2-A34D-4E52-8277-2D0ACDD14355}" destId="{3FD73658-6B69-421A-9C22-9BC082ED7932}" srcOrd="0" destOrd="0" presId="urn:microsoft.com/office/officeart/2005/8/layout/vList5"/>
    <dgm:cxn modelId="{5F9B57AA-A5A3-4890-A67A-AD85F78E3378}" type="presParOf" srcId="{2BE90A21-A2CB-42B3-8B0F-9AB512285F35}" destId="{99D1BF5A-05CD-4D9D-B76A-2A29AE83F4EE}" srcOrd="9" destOrd="0" presId="urn:microsoft.com/office/officeart/2005/8/layout/vList5"/>
    <dgm:cxn modelId="{3DA25174-A753-470A-B25C-2D11207222E1}" type="presParOf" srcId="{2BE90A21-A2CB-42B3-8B0F-9AB512285F35}" destId="{DED06DA3-C2DF-4117-A83E-B3FF169D93D5}" srcOrd="10" destOrd="0" presId="urn:microsoft.com/office/officeart/2005/8/layout/vList5"/>
    <dgm:cxn modelId="{98E448B5-337F-494C-B0AC-6D8970B39E2B}" type="presParOf" srcId="{DED06DA3-C2DF-4117-A83E-B3FF169D93D5}" destId="{CE231241-5BD0-4415-BD7D-63FE986BF738}" srcOrd="0" destOrd="0" presId="urn:microsoft.com/office/officeart/2005/8/layout/vList5"/>
    <dgm:cxn modelId="{F1DFB809-ECF7-45A8-9F31-DAB626211B3F}" type="presParOf" srcId="{2BE90A21-A2CB-42B3-8B0F-9AB512285F35}" destId="{8FABC375-8051-430A-8458-477D72897222}" srcOrd="11" destOrd="0" presId="urn:microsoft.com/office/officeart/2005/8/layout/vList5"/>
    <dgm:cxn modelId="{B172F4CF-7F5C-4F09-867B-B353F4C24ED0}" type="presParOf" srcId="{2BE90A21-A2CB-42B3-8B0F-9AB512285F35}" destId="{050E0CA1-00FC-4B61-95CA-A651057CB893}" srcOrd="12" destOrd="0" presId="urn:microsoft.com/office/officeart/2005/8/layout/vList5"/>
    <dgm:cxn modelId="{88A297FE-E4CD-4E83-AA27-BA0737991E45}" type="presParOf" srcId="{050E0CA1-00FC-4B61-95CA-A651057CB893}" destId="{0A9F7058-C25E-46D4-B086-4B9EF05F65CF}" srcOrd="0" destOrd="0" presId="urn:microsoft.com/office/officeart/2005/8/layout/vList5"/>
    <dgm:cxn modelId="{F4A25F6D-FAF6-4797-93D5-1B2FBE8A4391}" type="presParOf" srcId="{2BE90A21-A2CB-42B3-8B0F-9AB512285F35}" destId="{2F5DFCEB-E3CA-4297-B18A-6F0827E6C832}" srcOrd="13" destOrd="0" presId="urn:microsoft.com/office/officeart/2005/8/layout/vList5"/>
    <dgm:cxn modelId="{12C25066-E259-4B29-BCE3-1C7C4D0DD3DD}" type="presParOf" srcId="{2BE90A21-A2CB-42B3-8B0F-9AB512285F35}" destId="{203D91C4-F464-47A4-9A06-B5CA12136BE1}" srcOrd="14" destOrd="0" presId="urn:microsoft.com/office/officeart/2005/8/layout/vList5"/>
    <dgm:cxn modelId="{015238C4-AF1A-4C6D-ABAC-27FAA51C9C59}" type="presParOf" srcId="{203D91C4-F464-47A4-9A06-B5CA12136BE1}" destId="{7CC28B50-39FC-4289-8CD3-94D05D9A49A7}" srcOrd="0" destOrd="0" presId="urn:microsoft.com/office/officeart/2005/8/layout/vList5"/>
    <dgm:cxn modelId="{20B03BF5-6F4C-4843-B71A-B034AC412219}" type="presParOf" srcId="{2BE90A21-A2CB-42B3-8B0F-9AB512285F35}" destId="{702D12E3-BF07-43E5-A3E9-C1725C069A07}" srcOrd="15" destOrd="0" presId="urn:microsoft.com/office/officeart/2005/8/layout/vList5"/>
    <dgm:cxn modelId="{5280B2CB-59EB-44D1-950A-3F3AF1697D4C}" type="presParOf" srcId="{2BE90A21-A2CB-42B3-8B0F-9AB512285F35}" destId="{49C4E42E-BEBD-423D-8C1E-C5B0585B4EAC}" srcOrd="16" destOrd="0" presId="urn:microsoft.com/office/officeart/2005/8/layout/vList5"/>
    <dgm:cxn modelId="{6F112FBB-4E87-4A92-ABD7-ACB014564868}" type="presParOf" srcId="{49C4E42E-BEBD-423D-8C1E-C5B0585B4EAC}" destId="{A83BB8A6-D45C-498B-B247-F72EA92581A5}" srcOrd="0" destOrd="0" presId="urn:microsoft.com/office/officeart/2005/8/layout/vList5"/>
    <dgm:cxn modelId="{003BFD8E-3D85-47C8-AB5C-073EA512323B}" type="presParOf" srcId="{2BE90A21-A2CB-42B3-8B0F-9AB512285F35}" destId="{85BEBCCF-0239-48A0-98FD-617C73489261}" srcOrd="17" destOrd="0" presId="urn:microsoft.com/office/officeart/2005/8/layout/vList5"/>
    <dgm:cxn modelId="{E68A38DE-49C7-44F8-9C11-6106C5FFA376}" type="presParOf" srcId="{2BE90A21-A2CB-42B3-8B0F-9AB512285F35}" destId="{2888C13D-FF5F-4906-A0F0-7090E81FCE6A}" srcOrd="18" destOrd="0" presId="urn:microsoft.com/office/officeart/2005/8/layout/vList5"/>
    <dgm:cxn modelId="{F0BC8D4F-21FB-40AB-A372-75F37A8C1659}" type="presParOf" srcId="{2888C13D-FF5F-4906-A0F0-7090E81FCE6A}" destId="{E6FF6DA2-AF6B-41B3-A204-C9BCD7FFEEA5}" srcOrd="0" destOrd="0" presId="urn:microsoft.com/office/officeart/2005/8/layout/vList5"/>
    <dgm:cxn modelId="{9867A93F-DEF2-49A8-A87E-173737D31732}" type="presParOf" srcId="{2BE90A21-A2CB-42B3-8B0F-9AB512285F35}" destId="{859254F1-0D43-45D1-AD05-28778F919E01}" srcOrd="19" destOrd="0" presId="urn:microsoft.com/office/officeart/2005/8/layout/vList5"/>
    <dgm:cxn modelId="{BE271DD9-0111-4E1B-949A-6E7BE6DF51DE}" type="presParOf" srcId="{2BE90A21-A2CB-42B3-8B0F-9AB512285F35}" destId="{585F7D85-554C-4BE7-AFD3-2402FD3E2A21}" srcOrd="20" destOrd="0" presId="urn:microsoft.com/office/officeart/2005/8/layout/vList5"/>
    <dgm:cxn modelId="{410CB061-BA8D-4558-957B-6EC687DE0BAF}" type="presParOf" srcId="{585F7D85-554C-4BE7-AFD3-2402FD3E2A21}" destId="{8B32BDA3-6CD8-48DA-9722-519F175E3197}" srcOrd="0" destOrd="0" presId="urn:microsoft.com/office/officeart/2005/8/layout/vList5"/>
    <dgm:cxn modelId="{81C99719-347C-41CD-9F58-0437FA35B49D}" type="presParOf" srcId="{2BE90A21-A2CB-42B3-8B0F-9AB512285F35}" destId="{161840C1-36D1-4919-9983-327F41918DE2}" srcOrd="21" destOrd="0" presId="urn:microsoft.com/office/officeart/2005/8/layout/vList5"/>
    <dgm:cxn modelId="{2361C332-0468-4A14-A656-213F193F3FC4}" type="presParOf" srcId="{2BE90A21-A2CB-42B3-8B0F-9AB512285F35}" destId="{187B43B2-DF17-4FB1-92EC-F01E3C5ECF8E}" srcOrd="22" destOrd="0" presId="urn:microsoft.com/office/officeart/2005/8/layout/vList5"/>
    <dgm:cxn modelId="{8A170E6F-7E54-4C46-843C-05E2486BCC3A}" type="presParOf" srcId="{187B43B2-DF17-4FB1-92EC-F01E3C5ECF8E}" destId="{AD41FD4E-BBBB-4467-A9F6-E248F68D1CA0}" srcOrd="0" destOrd="0" presId="urn:microsoft.com/office/officeart/2005/8/layout/vList5"/>
    <dgm:cxn modelId="{B1228428-AED2-4719-85DB-7E5796AE3715}" type="presParOf" srcId="{2BE90A21-A2CB-42B3-8B0F-9AB512285F35}" destId="{DC6EA922-41CE-4CD2-85FD-7635EDA4F1E1}" srcOrd="23" destOrd="0" presId="urn:microsoft.com/office/officeart/2005/8/layout/vList5"/>
    <dgm:cxn modelId="{6A5106A6-D2EF-4830-9634-01210E71C120}" type="presParOf" srcId="{2BE90A21-A2CB-42B3-8B0F-9AB512285F35}" destId="{E621AAA4-5253-4CEB-B761-8B0F33B8B50A}" srcOrd="24" destOrd="0" presId="urn:microsoft.com/office/officeart/2005/8/layout/vList5"/>
    <dgm:cxn modelId="{6941BA66-B20F-4815-A7A6-47EAEB7E5929}" type="presParOf" srcId="{E621AAA4-5253-4CEB-B761-8B0F33B8B50A}" destId="{34C2B6A6-6426-4895-AA7F-6165769BD971}" srcOrd="0" destOrd="0" presId="urn:microsoft.com/office/officeart/2005/8/layout/vList5"/>
    <dgm:cxn modelId="{4895C5E3-97F5-47D7-B596-F01FD4B3CA13}" type="presParOf" srcId="{2BE90A21-A2CB-42B3-8B0F-9AB512285F35}" destId="{28797A27-0FCC-48BB-9F7A-28337FB640D0}" srcOrd="25" destOrd="0" presId="urn:microsoft.com/office/officeart/2005/8/layout/vList5"/>
    <dgm:cxn modelId="{A0413F03-D4DD-45D9-AA01-A6FC9FCF9121}" type="presParOf" srcId="{2BE90A21-A2CB-42B3-8B0F-9AB512285F35}" destId="{C5F5B353-2128-4ACA-B086-7BEB0C5EC21D}" srcOrd="26" destOrd="0" presId="urn:microsoft.com/office/officeart/2005/8/layout/vList5"/>
    <dgm:cxn modelId="{0928F363-EFFC-431C-B9E0-48E513CF0CE1}" type="presParOf" srcId="{C5F5B353-2128-4ACA-B086-7BEB0C5EC21D}" destId="{D8490845-7ACF-4475-9726-756AA73FEB2E}" srcOrd="0" destOrd="0" presId="urn:microsoft.com/office/officeart/2005/8/layout/vList5"/>
    <dgm:cxn modelId="{4A76B8CC-EEB5-4603-88E0-1B1AD5C3CD7D}" type="presParOf" srcId="{2BE90A21-A2CB-42B3-8B0F-9AB512285F35}" destId="{7A406248-7B4A-43DA-B92E-1ED6819E19BD}" srcOrd="27" destOrd="0" presId="urn:microsoft.com/office/officeart/2005/8/layout/vList5"/>
    <dgm:cxn modelId="{D9899213-C512-4833-A39C-1456241280D9}" type="presParOf" srcId="{2BE90A21-A2CB-42B3-8B0F-9AB512285F35}" destId="{2DBE06B0-96E5-4BA3-A0D0-A61E8AFCA473}" srcOrd="28" destOrd="0" presId="urn:microsoft.com/office/officeart/2005/8/layout/vList5"/>
    <dgm:cxn modelId="{C6A18366-E467-4D42-A90E-8195406AFA02}" type="presParOf" srcId="{2DBE06B0-96E5-4BA3-A0D0-A61E8AFCA473}" destId="{7117B8D8-4D80-46E4-9347-5F687CF0D501}" srcOrd="0" destOrd="0" presId="urn:microsoft.com/office/officeart/2005/8/layout/vList5"/>
    <dgm:cxn modelId="{1D85AA75-A9B4-42A8-AA45-71617F07C8CF}" type="presParOf" srcId="{2BE90A21-A2CB-42B3-8B0F-9AB512285F35}" destId="{A98D48D8-0D55-4206-A12B-77BFC299B400}" srcOrd="29" destOrd="0" presId="urn:microsoft.com/office/officeart/2005/8/layout/vList5"/>
    <dgm:cxn modelId="{03C406B4-A664-4793-A2EC-BE755497F4EA}" type="presParOf" srcId="{2BE90A21-A2CB-42B3-8B0F-9AB512285F35}" destId="{372F1E92-3EF5-4956-B854-82FC4D533A07}" srcOrd="30" destOrd="0" presId="urn:microsoft.com/office/officeart/2005/8/layout/vList5"/>
    <dgm:cxn modelId="{554454FB-EFA8-4733-8864-5EC6DE58F27E}" type="presParOf" srcId="{372F1E92-3EF5-4956-B854-82FC4D533A07}" destId="{A225BB41-E1B2-4193-82F9-8A0AC71DC453}" srcOrd="0" destOrd="0" presId="urn:microsoft.com/office/officeart/2005/8/layout/vList5"/>
    <dgm:cxn modelId="{A3972550-753D-490E-9D96-754E5964CB6F}" type="presParOf" srcId="{2BE90A21-A2CB-42B3-8B0F-9AB512285F35}" destId="{6A78181B-19EB-40DE-84CE-3EAC334B16B1}" srcOrd="31" destOrd="0" presId="urn:microsoft.com/office/officeart/2005/8/layout/vList5"/>
    <dgm:cxn modelId="{A985E39C-1CB0-45B4-9AD2-D42DAD757D7C}" type="presParOf" srcId="{2BE90A21-A2CB-42B3-8B0F-9AB512285F35}" destId="{0DDFFF79-0B7A-485E-9866-897385408F9E}" srcOrd="32" destOrd="0" presId="urn:microsoft.com/office/officeart/2005/8/layout/vList5"/>
    <dgm:cxn modelId="{D9806676-9E05-4269-BA5B-C0F21ED410AE}" type="presParOf" srcId="{0DDFFF79-0B7A-485E-9866-897385408F9E}" destId="{9C806397-0AA4-47FF-AF30-D8423F490BBA}" srcOrd="0" destOrd="0" presId="urn:microsoft.com/office/officeart/2005/8/layout/vList5"/>
    <dgm:cxn modelId="{5C2C5486-7B1F-4C34-85EC-DD41CE2D7FA0}" type="presParOf" srcId="{2BE90A21-A2CB-42B3-8B0F-9AB512285F35}" destId="{53663411-D385-470C-AABA-76014FAAB6F9}" srcOrd="33" destOrd="0" presId="urn:microsoft.com/office/officeart/2005/8/layout/vList5"/>
    <dgm:cxn modelId="{2B39691C-2EF6-444F-8E8A-1991174A48BA}" type="presParOf" srcId="{2BE90A21-A2CB-42B3-8B0F-9AB512285F35}" destId="{55848557-6974-4C1F-9A95-48F44D310D22}" srcOrd="34" destOrd="0" presId="urn:microsoft.com/office/officeart/2005/8/layout/vList5"/>
    <dgm:cxn modelId="{D845C072-E12B-47E9-BFDE-7DB8F5D35DAF}" type="presParOf" srcId="{55848557-6974-4C1F-9A95-48F44D310D22}" destId="{234FC538-931A-47E3-896E-B19D4E0F039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BEC106-47C2-4B11-8268-D51DA96C0C3C}" type="doc">
      <dgm:prSet loTypeId="urn:microsoft.com/office/officeart/2005/8/layout/process4" loCatId="process" qsTypeId="urn:microsoft.com/office/officeart/2005/8/quickstyle/simple1" qsCatId="simple" csTypeId="urn:microsoft.com/office/officeart/2005/8/colors/colorful1" csCatId="colorful" phldr="1"/>
      <dgm:spPr/>
    </dgm:pt>
    <dgm:pt modelId="{FE694CEE-54ED-4559-8BCA-6FDF04C47BA0}">
      <dgm:prSet phldrT="[Text]"/>
      <dgm:spPr/>
      <dgm:t>
        <a:bodyPr/>
        <a:lstStyle/>
        <a:p>
          <a:r>
            <a:rPr lang="en-US" b="1" i="0" dirty="0"/>
            <a:t>Analyze Your Audience</a:t>
          </a:r>
          <a:endParaRPr lang="en-US" dirty="0"/>
        </a:p>
      </dgm:t>
    </dgm:pt>
    <dgm:pt modelId="{74DBB13F-770B-4F89-A247-72B82156B32F}" type="parTrans" cxnId="{70BEFF7F-5792-47B8-A0B0-BDF07EF721AE}">
      <dgm:prSet/>
      <dgm:spPr/>
      <dgm:t>
        <a:bodyPr/>
        <a:lstStyle/>
        <a:p>
          <a:endParaRPr lang="en-US"/>
        </a:p>
      </dgm:t>
    </dgm:pt>
    <dgm:pt modelId="{6B8905D1-6999-41C6-9FDF-99D6924AFFDC}" type="sibTrans" cxnId="{70BEFF7F-5792-47B8-A0B0-BDF07EF721AE}">
      <dgm:prSet/>
      <dgm:spPr/>
      <dgm:t>
        <a:bodyPr/>
        <a:lstStyle/>
        <a:p>
          <a:endParaRPr lang="en-US"/>
        </a:p>
      </dgm:t>
    </dgm:pt>
    <dgm:pt modelId="{C98C72DE-D45E-4BA0-B99E-8F4DEDC5A5F7}">
      <dgm:prSet phldrT="[Text]"/>
      <dgm:spPr/>
      <dgm:t>
        <a:bodyPr/>
        <a:lstStyle/>
        <a:p>
          <a:r>
            <a:rPr lang="en-US" b="1" i="0" dirty="0"/>
            <a:t>Choose the Right Chart (i.e., Scatterplot, Boxplot, histogram, etc.) </a:t>
          </a:r>
          <a:endParaRPr lang="en-US" dirty="0"/>
        </a:p>
      </dgm:t>
    </dgm:pt>
    <dgm:pt modelId="{4452A42B-1D77-4499-AEF5-FD2F424270A9}" type="parTrans" cxnId="{306234C8-EA2E-4FC4-8F4F-755B592F7C9B}">
      <dgm:prSet/>
      <dgm:spPr/>
      <dgm:t>
        <a:bodyPr/>
        <a:lstStyle/>
        <a:p>
          <a:endParaRPr lang="en-US"/>
        </a:p>
      </dgm:t>
    </dgm:pt>
    <dgm:pt modelId="{F940E5EE-19A3-42ED-A485-10E9C3E42FC7}" type="sibTrans" cxnId="{306234C8-EA2E-4FC4-8F4F-755B592F7C9B}">
      <dgm:prSet/>
      <dgm:spPr/>
      <dgm:t>
        <a:bodyPr/>
        <a:lstStyle/>
        <a:p>
          <a:endParaRPr lang="en-US"/>
        </a:p>
      </dgm:t>
    </dgm:pt>
    <dgm:pt modelId="{EFA80EE7-83AF-4A23-8028-D7384B53C3F4}">
      <dgm:prSet phldrT="[Text]"/>
      <dgm:spPr/>
      <dgm:t>
        <a:bodyPr/>
        <a:lstStyle/>
        <a:p>
          <a:r>
            <a:rPr lang="en-US" b="1" i="0" dirty="0"/>
            <a:t>Select a Software Program (we used </a:t>
          </a:r>
          <a:r>
            <a:rPr lang="en-US" b="1" i="0" dirty="0" err="1"/>
            <a:t>Jupyter</a:t>
          </a:r>
          <a:r>
            <a:rPr lang="en-US" b="1" i="0" dirty="0"/>
            <a:t> Notebook)</a:t>
          </a:r>
          <a:endParaRPr lang="en-US" dirty="0"/>
        </a:p>
      </dgm:t>
    </dgm:pt>
    <dgm:pt modelId="{DCEFD1CD-C7AF-4BCD-9CE7-26E63B9C31B7}" type="parTrans" cxnId="{6BDC8AB2-4239-4D1F-9482-AD9220B147B3}">
      <dgm:prSet/>
      <dgm:spPr/>
      <dgm:t>
        <a:bodyPr/>
        <a:lstStyle/>
        <a:p>
          <a:endParaRPr lang="en-US"/>
        </a:p>
      </dgm:t>
    </dgm:pt>
    <dgm:pt modelId="{5178B6B7-1BE9-464B-9EA1-5C8618976AA4}" type="sibTrans" cxnId="{6BDC8AB2-4239-4D1F-9482-AD9220B147B3}">
      <dgm:prSet/>
      <dgm:spPr/>
      <dgm:t>
        <a:bodyPr/>
        <a:lstStyle/>
        <a:p>
          <a:endParaRPr lang="en-US"/>
        </a:p>
      </dgm:t>
    </dgm:pt>
    <dgm:pt modelId="{7EE16DF6-376D-43CB-89AB-35D0E505CD70}">
      <dgm:prSet/>
      <dgm:spPr/>
      <dgm:t>
        <a:bodyPr/>
        <a:lstStyle/>
        <a:p>
          <a:r>
            <a:rPr lang="en-US" b="1" i="0" dirty="0"/>
            <a:t>Declutter</a:t>
          </a:r>
          <a:endParaRPr lang="en-US" dirty="0"/>
        </a:p>
      </dgm:t>
    </dgm:pt>
    <dgm:pt modelId="{DC2CA4D9-A229-42DD-BBCE-FF9F001FA5AD}" type="parTrans" cxnId="{69452D31-104B-423B-B4FD-2386467EB8AA}">
      <dgm:prSet/>
      <dgm:spPr/>
      <dgm:t>
        <a:bodyPr/>
        <a:lstStyle/>
        <a:p>
          <a:endParaRPr lang="en-US"/>
        </a:p>
      </dgm:t>
    </dgm:pt>
    <dgm:pt modelId="{DC994FB9-34FF-4E64-874D-4815FB8733CD}" type="sibTrans" cxnId="{69452D31-104B-423B-B4FD-2386467EB8AA}">
      <dgm:prSet/>
      <dgm:spPr/>
      <dgm:t>
        <a:bodyPr/>
        <a:lstStyle/>
        <a:p>
          <a:endParaRPr lang="en-US"/>
        </a:p>
      </dgm:t>
    </dgm:pt>
    <dgm:pt modelId="{3EE7E99C-1807-408A-A087-74DB39802112}">
      <dgm:prSet/>
      <dgm:spPr/>
      <dgm:t>
        <a:bodyPr/>
        <a:lstStyle/>
        <a:p>
          <a:r>
            <a:rPr lang="en-US" b="1" i="0" dirty="0"/>
            <a:t>Clarify Your Message with Color</a:t>
          </a:r>
          <a:endParaRPr lang="en-US" dirty="0"/>
        </a:p>
      </dgm:t>
    </dgm:pt>
    <dgm:pt modelId="{3C5BA49E-6074-4F2D-BD4E-EDE0CA0C7B56}" type="parTrans" cxnId="{65ABFD9A-1D37-4C7F-9CCC-ECB5F6607E43}">
      <dgm:prSet/>
      <dgm:spPr/>
      <dgm:t>
        <a:bodyPr/>
        <a:lstStyle/>
        <a:p>
          <a:endParaRPr lang="en-US"/>
        </a:p>
      </dgm:t>
    </dgm:pt>
    <dgm:pt modelId="{14548C22-CEFC-4238-91FC-2BF3CFD2BCFB}" type="sibTrans" cxnId="{65ABFD9A-1D37-4C7F-9CCC-ECB5F6607E43}">
      <dgm:prSet/>
      <dgm:spPr/>
      <dgm:t>
        <a:bodyPr/>
        <a:lstStyle/>
        <a:p>
          <a:endParaRPr lang="en-US"/>
        </a:p>
      </dgm:t>
    </dgm:pt>
    <dgm:pt modelId="{2135B45C-96D0-4FD7-80A3-4CA055F4A21B}">
      <dgm:prSet/>
      <dgm:spPr/>
      <dgm:t>
        <a:bodyPr/>
        <a:lstStyle/>
        <a:p>
          <a:r>
            <a:rPr lang="en-US" b="1" i="0" dirty="0"/>
            <a:t>Clarify Your Message with Text (i.e., Clear Insights)</a:t>
          </a:r>
          <a:endParaRPr lang="en-US" dirty="0"/>
        </a:p>
      </dgm:t>
    </dgm:pt>
    <dgm:pt modelId="{AD471912-3F1B-4EEE-91B6-B94AA397CF11}" type="parTrans" cxnId="{DE379D20-1A1E-40E6-9633-796C2A3B26E5}">
      <dgm:prSet/>
      <dgm:spPr/>
      <dgm:t>
        <a:bodyPr/>
        <a:lstStyle/>
        <a:p>
          <a:endParaRPr lang="en-US"/>
        </a:p>
      </dgm:t>
    </dgm:pt>
    <dgm:pt modelId="{742392FE-596C-42DD-9B64-AD708B8E8C45}" type="sibTrans" cxnId="{DE379D20-1A1E-40E6-9633-796C2A3B26E5}">
      <dgm:prSet/>
      <dgm:spPr/>
      <dgm:t>
        <a:bodyPr/>
        <a:lstStyle/>
        <a:p>
          <a:endParaRPr lang="en-US"/>
        </a:p>
      </dgm:t>
    </dgm:pt>
    <dgm:pt modelId="{5AFCDF1F-1E54-46C8-B481-D1D34DF557A6}">
      <dgm:prSet/>
      <dgm:spPr/>
      <dgm:t>
        <a:bodyPr/>
        <a:lstStyle/>
        <a:p>
          <a:r>
            <a:rPr lang="en-US" b="1" i="0"/>
            <a:t>Share Your Completed Data Visualization</a:t>
          </a:r>
          <a:endParaRPr lang="en-US"/>
        </a:p>
      </dgm:t>
    </dgm:pt>
    <dgm:pt modelId="{A3E372B1-F2E0-46D9-A6AF-2C9CF7CDD9B2}" type="parTrans" cxnId="{083DDB59-AB45-4B06-AB30-7FE7D8E7F41A}">
      <dgm:prSet/>
      <dgm:spPr/>
      <dgm:t>
        <a:bodyPr/>
        <a:lstStyle/>
        <a:p>
          <a:endParaRPr lang="en-US"/>
        </a:p>
      </dgm:t>
    </dgm:pt>
    <dgm:pt modelId="{57AC70BA-273C-4B9D-9D07-B575ACD46B4C}" type="sibTrans" cxnId="{083DDB59-AB45-4B06-AB30-7FE7D8E7F41A}">
      <dgm:prSet/>
      <dgm:spPr/>
      <dgm:t>
        <a:bodyPr/>
        <a:lstStyle/>
        <a:p>
          <a:endParaRPr lang="en-US"/>
        </a:p>
      </dgm:t>
    </dgm:pt>
    <dgm:pt modelId="{B863A8A3-E937-496E-A14D-DEACCF57E421}" type="pres">
      <dgm:prSet presAssocID="{20BEC106-47C2-4B11-8268-D51DA96C0C3C}" presName="Name0" presStyleCnt="0">
        <dgm:presLayoutVars>
          <dgm:dir/>
          <dgm:animLvl val="lvl"/>
          <dgm:resizeHandles val="exact"/>
        </dgm:presLayoutVars>
      </dgm:prSet>
      <dgm:spPr/>
    </dgm:pt>
    <dgm:pt modelId="{D88E3134-05CA-4F56-8298-E996E868EEB1}" type="pres">
      <dgm:prSet presAssocID="{5AFCDF1F-1E54-46C8-B481-D1D34DF557A6}" presName="boxAndChildren" presStyleCnt="0"/>
      <dgm:spPr/>
    </dgm:pt>
    <dgm:pt modelId="{9CCB23BD-428C-4D6D-AC21-6EC274D41A94}" type="pres">
      <dgm:prSet presAssocID="{5AFCDF1F-1E54-46C8-B481-D1D34DF557A6}" presName="parentTextBox" presStyleLbl="node1" presStyleIdx="0" presStyleCnt="7"/>
      <dgm:spPr/>
    </dgm:pt>
    <dgm:pt modelId="{A9BDD67D-5D60-4BC8-98E7-82D97F108C8D}" type="pres">
      <dgm:prSet presAssocID="{742392FE-596C-42DD-9B64-AD708B8E8C45}" presName="sp" presStyleCnt="0"/>
      <dgm:spPr/>
    </dgm:pt>
    <dgm:pt modelId="{A27AA938-1C63-4FE2-8474-CDC21995004E}" type="pres">
      <dgm:prSet presAssocID="{2135B45C-96D0-4FD7-80A3-4CA055F4A21B}" presName="arrowAndChildren" presStyleCnt="0"/>
      <dgm:spPr/>
    </dgm:pt>
    <dgm:pt modelId="{669B1F14-0BFD-40DD-AFD0-8E8C2EA21D36}" type="pres">
      <dgm:prSet presAssocID="{2135B45C-96D0-4FD7-80A3-4CA055F4A21B}" presName="parentTextArrow" presStyleLbl="node1" presStyleIdx="1" presStyleCnt="7"/>
      <dgm:spPr/>
    </dgm:pt>
    <dgm:pt modelId="{48409B89-8AD9-41B4-B0CE-57C09B824696}" type="pres">
      <dgm:prSet presAssocID="{14548C22-CEFC-4238-91FC-2BF3CFD2BCFB}" presName="sp" presStyleCnt="0"/>
      <dgm:spPr/>
    </dgm:pt>
    <dgm:pt modelId="{48C83F95-FE23-45E3-A765-DC9441C08629}" type="pres">
      <dgm:prSet presAssocID="{3EE7E99C-1807-408A-A087-74DB39802112}" presName="arrowAndChildren" presStyleCnt="0"/>
      <dgm:spPr/>
    </dgm:pt>
    <dgm:pt modelId="{FB83AD72-53DD-4CA4-AE52-8D1971305C25}" type="pres">
      <dgm:prSet presAssocID="{3EE7E99C-1807-408A-A087-74DB39802112}" presName="parentTextArrow" presStyleLbl="node1" presStyleIdx="2" presStyleCnt="7"/>
      <dgm:spPr/>
    </dgm:pt>
    <dgm:pt modelId="{D3AA1E3D-A4C9-417F-A2CE-4D3FF7F578C8}" type="pres">
      <dgm:prSet presAssocID="{DC994FB9-34FF-4E64-874D-4815FB8733CD}" presName="sp" presStyleCnt="0"/>
      <dgm:spPr/>
    </dgm:pt>
    <dgm:pt modelId="{F3E927DA-A77E-490C-9054-D486A8F6EB2A}" type="pres">
      <dgm:prSet presAssocID="{7EE16DF6-376D-43CB-89AB-35D0E505CD70}" presName="arrowAndChildren" presStyleCnt="0"/>
      <dgm:spPr/>
    </dgm:pt>
    <dgm:pt modelId="{6AF7C1B2-BBE5-436B-A727-3D93DAFCF3D1}" type="pres">
      <dgm:prSet presAssocID="{7EE16DF6-376D-43CB-89AB-35D0E505CD70}" presName="parentTextArrow" presStyleLbl="node1" presStyleIdx="3" presStyleCnt="7"/>
      <dgm:spPr/>
    </dgm:pt>
    <dgm:pt modelId="{3C4701A8-766F-4B37-9E3F-0B91C3ACB98A}" type="pres">
      <dgm:prSet presAssocID="{5178B6B7-1BE9-464B-9EA1-5C8618976AA4}" presName="sp" presStyleCnt="0"/>
      <dgm:spPr/>
    </dgm:pt>
    <dgm:pt modelId="{DE473A0D-81AC-44E0-9AF9-B8336C7C19D1}" type="pres">
      <dgm:prSet presAssocID="{EFA80EE7-83AF-4A23-8028-D7384B53C3F4}" presName="arrowAndChildren" presStyleCnt="0"/>
      <dgm:spPr/>
    </dgm:pt>
    <dgm:pt modelId="{5E9745E0-C5B8-4DD3-B118-404678E8038F}" type="pres">
      <dgm:prSet presAssocID="{EFA80EE7-83AF-4A23-8028-D7384B53C3F4}" presName="parentTextArrow" presStyleLbl="node1" presStyleIdx="4" presStyleCnt="7"/>
      <dgm:spPr/>
    </dgm:pt>
    <dgm:pt modelId="{0840D04E-55F6-4A14-8C54-B1646C1EC83D}" type="pres">
      <dgm:prSet presAssocID="{F940E5EE-19A3-42ED-A485-10E9C3E42FC7}" presName="sp" presStyleCnt="0"/>
      <dgm:spPr/>
    </dgm:pt>
    <dgm:pt modelId="{1F3E18F7-B359-4212-ABDE-5BF855A2078F}" type="pres">
      <dgm:prSet presAssocID="{C98C72DE-D45E-4BA0-B99E-8F4DEDC5A5F7}" presName="arrowAndChildren" presStyleCnt="0"/>
      <dgm:spPr/>
    </dgm:pt>
    <dgm:pt modelId="{3F3B781A-C174-4A7D-9651-A0666F338934}" type="pres">
      <dgm:prSet presAssocID="{C98C72DE-D45E-4BA0-B99E-8F4DEDC5A5F7}" presName="parentTextArrow" presStyleLbl="node1" presStyleIdx="5" presStyleCnt="7"/>
      <dgm:spPr/>
    </dgm:pt>
    <dgm:pt modelId="{02A9A227-DF39-4299-B446-0803F9E3BD13}" type="pres">
      <dgm:prSet presAssocID="{6B8905D1-6999-41C6-9FDF-99D6924AFFDC}" presName="sp" presStyleCnt="0"/>
      <dgm:spPr/>
    </dgm:pt>
    <dgm:pt modelId="{B7A217A1-38BC-4970-8AE2-9D7F94E84B7C}" type="pres">
      <dgm:prSet presAssocID="{FE694CEE-54ED-4559-8BCA-6FDF04C47BA0}" presName="arrowAndChildren" presStyleCnt="0"/>
      <dgm:spPr/>
    </dgm:pt>
    <dgm:pt modelId="{4340FE88-C700-4683-B5A5-45F4E325CE0E}" type="pres">
      <dgm:prSet presAssocID="{FE694CEE-54ED-4559-8BCA-6FDF04C47BA0}" presName="parentTextArrow" presStyleLbl="node1" presStyleIdx="6" presStyleCnt="7"/>
      <dgm:spPr/>
    </dgm:pt>
  </dgm:ptLst>
  <dgm:cxnLst>
    <dgm:cxn modelId="{36E6F20A-494A-4619-B485-FE12300EC57E}" type="presOf" srcId="{EFA80EE7-83AF-4A23-8028-D7384B53C3F4}" destId="{5E9745E0-C5B8-4DD3-B118-404678E8038F}" srcOrd="0" destOrd="0" presId="urn:microsoft.com/office/officeart/2005/8/layout/process4"/>
    <dgm:cxn modelId="{DE379D20-1A1E-40E6-9633-796C2A3B26E5}" srcId="{20BEC106-47C2-4B11-8268-D51DA96C0C3C}" destId="{2135B45C-96D0-4FD7-80A3-4CA055F4A21B}" srcOrd="5" destOrd="0" parTransId="{AD471912-3F1B-4EEE-91B6-B94AA397CF11}" sibTransId="{742392FE-596C-42DD-9B64-AD708B8E8C45}"/>
    <dgm:cxn modelId="{69452D31-104B-423B-B4FD-2386467EB8AA}" srcId="{20BEC106-47C2-4B11-8268-D51DA96C0C3C}" destId="{7EE16DF6-376D-43CB-89AB-35D0E505CD70}" srcOrd="3" destOrd="0" parTransId="{DC2CA4D9-A229-42DD-BBCE-FF9F001FA5AD}" sibTransId="{DC994FB9-34FF-4E64-874D-4815FB8733CD}"/>
    <dgm:cxn modelId="{6EA99864-778B-40FA-94C1-635718FEB967}" type="presOf" srcId="{5AFCDF1F-1E54-46C8-B481-D1D34DF557A6}" destId="{9CCB23BD-428C-4D6D-AC21-6EC274D41A94}" srcOrd="0" destOrd="0" presId="urn:microsoft.com/office/officeart/2005/8/layout/process4"/>
    <dgm:cxn modelId="{0FF8CA56-39D3-44E8-8781-0C98571ED0F4}" type="presOf" srcId="{20BEC106-47C2-4B11-8268-D51DA96C0C3C}" destId="{B863A8A3-E937-496E-A14D-DEACCF57E421}" srcOrd="0" destOrd="0" presId="urn:microsoft.com/office/officeart/2005/8/layout/process4"/>
    <dgm:cxn modelId="{083DDB59-AB45-4B06-AB30-7FE7D8E7F41A}" srcId="{20BEC106-47C2-4B11-8268-D51DA96C0C3C}" destId="{5AFCDF1F-1E54-46C8-B481-D1D34DF557A6}" srcOrd="6" destOrd="0" parTransId="{A3E372B1-F2E0-46D9-A6AF-2C9CF7CDD9B2}" sibTransId="{57AC70BA-273C-4B9D-9D07-B575ACD46B4C}"/>
    <dgm:cxn modelId="{70BEFF7F-5792-47B8-A0B0-BDF07EF721AE}" srcId="{20BEC106-47C2-4B11-8268-D51DA96C0C3C}" destId="{FE694CEE-54ED-4559-8BCA-6FDF04C47BA0}" srcOrd="0" destOrd="0" parTransId="{74DBB13F-770B-4F89-A247-72B82156B32F}" sibTransId="{6B8905D1-6999-41C6-9FDF-99D6924AFFDC}"/>
    <dgm:cxn modelId="{09202781-35F8-48EB-8995-62B45BD4E54A}" type="presOf" srcId="{2135B45C-96D0-4FD7-80A3-4CA055F4A21B}" destId="{669B1F14-0BFD-40DD-AFD0-8E8C2EA21D36}" srcOrd="0" destOrd="0" presId="urn:microsoft.com/office/officeart/2005/8/layout/process4"/>
    <dgm:cxn modelId="{3518AC97-E071-4648-AEC2-9F3BDDE1D09C}" type="presOf" srcId="{3EE7E99C-1807-408A-A087-74DB39802112}" destId="{FB83AD72-53DD-4CA4-AE52-8D1971305C25}" srcOrd="0" destOrd="0" presId="urn:microsoft.com/office/officeart/2005/8/layout/process4"/>
    <dgm:cxn modelId="{65ABFD9A-1D37-4C7F-9CCC-ECB5F6607E43}" srcId="{20BEC106-47C2-4B11-8268-D51DA96C0C3C}" destId="{3EE7E99C-1807-408A-A087-74DB39802112}" srcOrd="4" destOrd="0" parTransId="{3C5BA49E-6074-4F2D-BD4E-EDE0CA0C7B56}" sibTransId="{14548C22-CEFC-4238-91FC-2BF3CFD2BCFB}"/>
    <dgm:cxn modelId="{78C79BAA-6F63-40A2-80C1-81C4AAC60FA4}" type="presOf" srcId="{C98C72DE-D45E-4BA0-B99E-8F4DEDC5A5F7}" destId="{3F3B781A-C174-4A7D-9651-A0666F338934}" srcOrd="0" destOrd="0" presId="urn:microsoft.com/office/officeart/2005/8/layout/process4"/>
    <dgm:cxn modelId="{6BDC8AB2-4239-4D1F-9482-AD9220B147B3}" srcId="{20BEC106-47C2-4B11-8268-D51DA96C0C3C}" destId="{EFA80EE7-83AF-4A23-8028-D7384B53C3F4}" srcOrd="2" destOrd="0" parTransId="{DCEFD1CD-C7AF-4BCD-9CE7-26E63B9C31B7}" sibTransId="{5178B6B7-1BE9-464B-9EA1-5C8618976AA4}"/>
    <dgm:cxn modelId="{13D101C4-6453-4AD1-BCF1-46FB42692422}" type="presOf" srcId="{FE694CEE-54ED-4559-8BCA-6FDF04C47BA0}" destId="{4340FE88-C700-4683-B5A5-45F4E325CE0E}" srcOrd="0" destOrd="0" presId="urn:microsoft.com/office/officeart/2005/8/layout/process4"/>
    <dgm:cxn modelId="{306234C8-EA2E-4FC4-8F4F-755B592F7C9B}" srcId="{20BEC106-47C2-4B11-8268-D51DA96C0C3C}" destId="{C98C72DE-D45E-4BA0-B99E-8F4DEDC5A5F7}" srcOrd="1" destOrd="0" parTransId="{4452A42B-1D77-4499-AEF5-FD2F424270A9}" sibTransId="{F940E5EE-19A3-42ED-A485-10E9C3E42FC7}"/>
    <dgm:cxn modelId="{848E05F9-A5E1-49D2-8315-2D0262449CC0}" type="presOf" srcId="{7EE16DF6-376D-43CB-89AB-35D0E505CD70}" destId="{6AF7C1B2-BBE5-436B-A727-3D93DAFCF3D1}" srcOrd="0" destOrd="0" presId="urn:microsoft.com/office/officeart/2005/8/layout/process4"/>
    <dgm:cxn modelId="{20113AFD-DA4E-4C95-A652-110DBB7A953A}" type="presParOf" srcId="{B863A8A3-E937-496E-A14D-DEACCF57E421}" destId="{D88E3134-05CA-4F56-8298-E996E868EEB1}" srcOrd="0" destOrd="0" presId="urn:microsoft.com/office/officeart/2005/8/layout/process4"/>
    <dgm:cxn modelId="{A942C664-6047-4241-975A-A824D1241650}" type="presParOf" srcId="{D88E3134-05CA-4F56-8298-E996E868EEB1}" destId="{9CCB23BD-428C-4D6D-AC21-6EC274D41A94}" srcOrd="0" destOrd="0" presId="urn:microsoft.com/office/officeart/2005/8/layout/process4"/>
    <dgm:cxn modelId="{ACA2EACE-ED9D-487E-BEF6-CCA83D96534D}" type="presParOf" srcId="{B863A8A3-E937-496E-A14D-DEACCF57E421}" destId="{A9BDD67D-5D60-4BC8-98E7-82D97F108C8D}" srcOrd="1" destOrd="0" presId="urn:microsoft.com/office/officeart/2005/8/layout/process4"/>
    <dgm:cxn modelId="{35C640A9-32F9-4CD7-BC94-2B9A2F645782}" type="presParOf" srcId="{B863A8A3-E937-496E-A14D-DEACCF57E421}" destId="{A27AA938-1C63-4FE2-8474-CDC21995004E}" srcOrd="2" destOrd="0" presId="urn:microsoft.com/office/officeart/2005/8/layout/process4"/>
    <dgm:cxn modelId="{AE3A0B6C-57A7-46B6-8CFC-5FB6ED5418E8}" type="presParOf" srcId="{A27AA938-1C63-4FE2-8474-CDC21995004E}" destId="{669B1F14-0BFD-40DD-AFD0-8E8C2EA21D36}" srcOrd="0" destOrd="0" presId="urn:microsoft.com/office/officeart/2005/8/layout/process4"/>
    <dgm:cxn modelId="{8D4BE010-F216-47D7-B8D8-D9F053A8D6F9}" type="presParOf" srcId="{B863A8A3-E937-496E-A14D-DEACCF57E421}" destId="{48409B89-8AD9-41B4-B0CE-57C09B824696}" srcOrd="3" destOrd="0" presId="urn:microsoft.com/office/officeart/2005/8/layout/process4"/>
    <dgm:cxn modelId="{1C4C7751-13D7-4A0B-9C1A-224AD226C25B}" type="presParOf" srcId="{B863A8A3-E937-496E-A14D-DEACCF57E421}" destId="{48C83F95-FE23-45E3-A765-DC9441C08629}" srcOrd="4" destOrd="0" presId="urn:microsoft.com/office/officeart/2005/8/layout/process4"/>
    <dgm:cxn modelId="{DD96321E-FD1C-4F95-9EE9-B1BCA8289EB9}" type="presParOf" srcId="{48C83F95-FE23-45E3-A765-DC9441C08629}" destId="{FB83AD72-53DD-4CA4-AE52-8D1971305C25}" srcOrd="0" destOrd="0" presId="urn:microsoft.com/office/officeart/2005/8/layout/process4"/>
    <dgm:cxn modelId="{DC65C1AB-4973-47C1-826D-CC578687943A}" type="presParOf" srcId="{B863A8A3-E937-496E-A14D-DEACCF57E421}" destId="{D3AA1E3D-A4C9-417F-A2CE-4D3FF7F578C8}" srcOrd="5" destOrd="0" presId="urn:microsoft.com/office/officeart/2005/8/layout/process4"/>
    <dgm:cxn modelId="{64A951C6-0AC1-4F5A-BF8F-258D01650DD5}" type="presParOf" srcId="{B863A8A3-E937-496E-A14D-DEACCF57E421}" destId="{F3E927DA-A77E-490C-9054-D486A8F6EB2A}" srcOrd="6" destOrd="0" presId="urn:microsoft.com/office/officeart/2005/8/layout/process4"/>
    <dgm:cxn modelId="{01FEF618-BE1A-4812-9898-ACD77F9D2DD6}" type="presParOf" srcId="{F3E927DA-A77E-490C-9054-D486A8F6EB2A}" destId="{6AF7C1B2-BBE5-436B-A727-3D93DAFCF3D1}" srcOrd="0" destOrd="0" presId="urn:microsoft.com/office/officeart/2005/8/layout/process4"/>
    <dgm:cxn modelId="{779A8CB0-BC7F-43E4-AF8A-AFFC27392978}" type="presParOf" srcId="{B863A8A3-E937-496E-A14D-DEACCF57E421}" destId="{3C4701A8-766F-4B37-9E3F-0B91C3ACB98A}" srcOrd="7" destOrd="0" presId="urn:microsoft.com/office/officeart/2005/8/layout/process4"/>
    <dgm:cxn modelId="{65639B6D-A1C8-49F9-B9D6-A4EF82CF4C23}" type="presParOf" srcId="{B863A8A3-E937-496E-A14D-DEACCF57E421}" destId="{DE473A0D-81AC-44E0-9AF9-B8336C7C19D1}" srcOrd="8" destOrd="0" presId="urn:microsoft.com/office/officeart/2005/8/layout/process4"/>
    <dgm:cxn modelId="{7C8C3176-C1DC-43F3-98DB-03452E0F92FD}" type="presParOf" srcId="{DE473A0D-81AC-44E0-9AF9-B8336C7C19D1}" destId="{5E9745E0-C5B8-4DD3-B118-404678E8038F}" srcOrd="0" destOrd="0" presId="urn:microsoft.com/office/officeart/2005/8/layout/process4"/>
    <dgm:cxn modelId="{B9E32409-8028-4CEA-9EA8-3FB3C592712D}" type="presParOf" srcId="{B863A8A3-E937-496E-A14D-DEACCF57E421}" destId="{0840D04E-55F6-4A14-8C54-B1646C1EC83D}" srcOrd="9" destOrd="0" presId="urn:microsoft.com/office/officeart/2005/8/layout/process4"/>
    <dgm:cxn modelId="{D58FDAB2-F0DD-4B4C-AA4B-C3E83BAB1DE3}" type="presParOf" srcId="{B863A8A3-E937-496E-A14D-DEACCF57E421}" destId="{1F3E18F7-B359-4212-ABDE-5BF855A2078F}" srcOrd="10" destOrd="0" presId="urn:microsoft.com/office/officeart/2005/8/layout/process4"/>
    <dgm:cxn modelId="{88F2E191-8FEE-4A2E-A388-AC59939D7338}" type="presParOf" srcId="{1F3E18F7-B359-4212-ABDE-5BF855A2078F}" destId="{3F3B781A-C174-4A7D-9651-A0666F338934}" srcOrd="0" destOrd="0" presId="urn:microsoft.com/office/officeart/2005/8/layout/process4"/>
    <dgm:cxn modelId="{FADA192B-2D0C-414E-9807-5350FDAA6CE1}" type="presParOf" srcId="{B863A8A3-E937-496E-A14D-DEACCF57E421}" destId="{02A9A227-DF39-4299-B446-0803F9E3BD13}" srcOrd="11" destOrd="0" presId="urn:microsoft.com/office/officeart/2005/8/layout/process4"/>
    <dgm:cxn modelId="{1D41B1C3-2861-437B-B9C8-EC4B93C4230C}" type="presParOf" srcId="{B863A8A3-E937-496E-A14D-DEACCF57E421}" destId="{B7A217A1-38BC-4970-8AE2-9D7F94E84B7C}" srcOrd="12" destOrd="0" presId="urn:microsoft.com/office/officeart/2005/8/layout/process4"/>
    <dgm:cxn modelId="{1CE78055-E058-4BE6-9D25-D8159BD166A1}" type="presParOf" srcId="{B7A217A1-38BC-4970-8AE2-9D7F94E84B7C}" destId="{4340FE88-C700-4683-B5A5-45F4E325CE0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600B28-8433-424D-820C-93A844759CE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0FF4A47-02BB-419E-8367-CF8EAF4667BE}">
      <dgm:prSet/>
      <dgm:spPr/>
      <dgm:t>
        <a:bodyPr/>
        <a:lstStyle/>
        <a:p>
          <a:r>
            <a:rPr lang="en-IN" dirty="0"/>
            <a:t>R-Score :</a:t>
          </a:r>
        </a:p>
        <a:p>
          <a:r>
            <a:rPr lang="en-IN" dirty="0">
              <a:latin typeface="+mj-lt"/>
            </a:rPr>
            <a:t> 0.6017</a:t>
          </a:r>
          <a:endParaRPr lang="en-US" dirty="0">
            <a:latin typeface="+mj-lt"/>
          </a:endParaRPr>
        </a:p>
      </dgm:t>
    </dgm:pt>
    <dgm:pt modelId="{0C57F826-5F57-4EF4-8CEC-E00C0A745740}" type="parTrans" cxnId="{8F36B9B0-E0E0-4A9B-A5BF-4E87D2AD978E}">
      <dgm:prSet/>
      <dgm:spPr/>
      <dgm:t>
        <a:bodyPr/>
        <a:lstStyle/>
        <a:p>
          <a:endParaRPr lang="en-US"/>
        </a:p>
      </dgm:t>
    </dgm:pt>
    <dgm:pt modelId="{D7D2C1D5-C629-486B-A6C2-09D67D30558C}" type="sibTrans" cxnId="{8F36B9B0-E0E0-4A9B-A5BF-4E87D2AD978E}">
      <dgm:prSet/>
      <dgm:spPr/>
      <dgm:t>
        <a:bodyPr/>
        <a:lstStyle/>
        <a:p>
          <a:endParaRPr lang="en-US"/>
        </a:p>
      </dgm:t>
    </dgm:pt>
    <dgm:pt modelId="{44D700CA-BC03-4120-85CB-358DB1AD27D8}">
      <dgm:prSet/>
      <dgm:spPr/>
      <dgm:t>
        <a:bodyPr/>
        <a:lstStyle/>
        <a:p>
          <a:r>
            <a:rPr lang="en-IN" dirty="0"/>
            <a:t>MAE : </a:t>
          </a:r>
        </a:p>
        <a:p>
          <a:r>
            <a:rPr lang="en-IN" dirty="0">
              <a:latin typeface="+mj-lt"/>
            </a:rPr>
            <a:t>535598.06</a:t>
          </a:r>
          <a:endParaRPr lang="en-US" dirty="0">
            <a:latin typeface="+mj-lt"/>
          </a:endParaRPr>
        </a:p>
      </dgm:t>
    </dgm:pt>
    <dgm:pt modelId="{B7986663-E4F8-44CC-960F-7A09001E364D}" type="parTrans" cxnId="{6EF835AF-2758-423F-A88E-7C42D8A77DB5}">
      <dgm:prSet/>
      <dgm:spPr/>
      <dgm:t>
        <a:bodyPr/>
        <a:lstStyle/>
        <a:p>
          <a:endParaRPr lang="en-US"/>
        </a:p>
      </dgm:t>
    </dgm:pt>
    <dgm:pt modelId="{32CB85A2-E3C9-4C41-84EA-303C37844601}" type="sibTrans" cxnId="{6EF835AF-2758-423F-A88E-7C42D8A77DB5}">
      <dgm:prSet/>
      <dgm:spPr/>
      <dgm:t>
        <a:bodyPr/>
        <a:lstStyle/>
        <a:p>
          <a:endParaRPr lang="en-US"/>
        </a:p>
      </dgm:t>
    </dgm:pt>
    <dgm:pt modelId="{6921A2E6-568F-4FE3-B6CB-29AC26E151B2}">
      <dgm:prSet/>
      <dgm:spPr/>
      <dgm:t>
        <a:bodyPr/>
        <a:lstStyle/>
        <a:p>
          <a:r>
            <a:rPr lang="en-IN" dirty="0"/>
            <a:t>MSE : </a:t>
          </a:r>
          <a:r>
            <a:rPr lang="en-IN" dirty="0">
              <a:latin typeface="+mj-lt"/>
            </a:rPr>
            <a:t>1196738095066.16</a:t>
          </a:r>
          <a:endParaRPr lang="en-US" dirty="0">
            <a:latin typeface="+mj-lt"/>
          </a:endParaRPr>
        </a:p>
      </dgm:t>
    </dgm:pt>
    <dgm:pt modelId="{AD7F0DD6-5F6D-4D92-951B-5E5A1B630C1E}" type="parTrans" cxnId="{E1A86F4D-B63E-4601-8908-C272528EAC21}">
      <dgm:prSet/>
      <dgm:spPr/>
      <dgm:t>
        <a:bodyPr/>
        <a:lstStyle/>
        <a:p>
          <a:endParaRPr lang="en-US"/>
        </a:p>
      </dgm:t>
    </dgm:pt>
    <dgm:pt modelId="{2B00E4A9-8970-4BE0-8BED-BCF26792FDFB}" type="sibTrans" cxnId="{E1A86F4D-B63E-4601-8908-C272528EAC21}">
      <dgm:prSet/>
      <dgm:spPr/>
      <dgm:t>
        <a:bodyPr/>
        <a:lstStyle/>
        <a:p>
          <a:endParaRPr lang="en-US"/>
        </a:p>
      </dgm:t>
    </dgm:pt>
    <dgm:pt modelId="{88667E21-5848-4C56-B113-38E38E7A0994}">
      <dgm:prSet/>
      <dgm:spPr/>
      <dgm:t>
        <a:bodyPr/>
        <a:lstStyle/>
        <a:p>
          <a:r>
            <a:rPr lang="en-IN" dirty="0"/>
            <a:t>RMSE : </a:t>
          </a:r>
          <a:r>
            <a:rPr lang="en-IN" dirty="0">
              <a:latin typeface="+mj-lt"/>
            </a:rPr>
            <a:t>1093955.25</a:t>
          </a:r>
          <a:endParaRPr lang="en-US" dirty="0">
            <a:latin typeface="+mj-lt"/>
          </a:endParaRPr>
        </a:p>
      </dgm:t>
    </dgm:pt>
    <dgm:pt modelId="{C105BC83-E38D-4552-AE04-B655CC112DB5}" type="parTrans" cxnId="{E0973941-A674-44BF-8B94-CC9C1B0E1184}">
      <dgm:prSet/>
      <dgm:spPr/>
      <dgm:t>
        <a:bodyPr/>
        <a:lstStyle/>
        <a:p>
          <a:endParaRPr lang="en-US"/>
        </a:p>
      </dgm:t>
    </dgm:pt>
    <dgm:pt modelId="{78C28FB2-F190-4A47-B635-1FF27C1B7862}" type="sibTrans" cxnId="{E0973941-A674-44BF-8B94-CC9C1B0E1184}">
      <dgm:prSet/>
      <dgm:spPr/>
      <dgm:t>
        <a:bodyPr/>
        <a:lstStyle/>
        <a:p>
          <a:endParaRPr lang="en-US"/>
        </a:p>
      </dgm:t>
    </dgm:pt>
    <dgm:pt modelId="{EB3B50FA-3C8E-46FD-B579-9073277ED764}" type="pres">
      <dgm:prSet presAssocID="{ED600B28-8433-424D-820C-93A844759CEE}" presName="matrix" presStyleCnt="0">
        <dgm:presLayoutVars>
          <dgm:chMax val="1"/>
          <dgm:dir/>
          <dgm:resizeHandles val="exact"/>
        </dgm:presLayoutVars>
      </dgm:prSet>
      <dgm:spPr/>
    </dgm:pt>
    <dgm:pt modelId="{97F4411A-0A21-4DB6-8722-1E1113C23290}" type="pres">
      <dgm:prSet presAssocID="{ED600B28-8433-424D-820C-93A844759CEE}" presName="diamond" presStyleLbl="bgShp" presStyleIdx="0" presStyleCnt="1"/>
      <dgm:spPr/>
    </dgm:pt>
    <dgm:pt modelId="{72210A82-F506-48C6-84B5-B8EC27191699}" type="pres">
      <dgm:prSet presAssocID="{ED600B28-8433-424D-820C-93A844759CEE}" presName="quad1" presStyleLbl="node1" presStyleIdx="0" presStyleCnt="4">
        <dgm:presLayoutVars>
          <dgm:chMax val="0"/>
          <dgm:chPref val="0"/>
          <dgm:bulletEnabled val="1"/>
        </dgm:presLayoutVars>
      </dgm:prSet>
      <dgm:spPr/>
    </dgm:pt>
    <dgm:pt modelId="{2124FC96-02C1-4302-8B66-8DF5550DCE15}" type="pres">
      <dgm:prSet presAssocID="{ED600B28-8433-424D-820C-93A844759CEE}" presName="quad2" presStyleLbl="node1" presStyleIdx="1" presStyleCnt="4">
        <dgm:presLayoutVars>
          <dgm:chMax val="0"/>
          <dgm:chPref val="0"/>
          <dgm:bulletEnabled val="1"/>
        </dgm:presLayoutVars>
      </dgm:prSet>
      <dgm:spPr/>
    </dgm:pt>
    <dgm:pt modelId="{329248CD-28D9-4C7E-AFB2-597F24DBE71B}" type="pres">
      <dgm:prSet presAssocID="{ED600B28-8433-424D-820C-93A844759CEE}" presName="quad3" presStyleLbl="node1" presStyleIdx="2" presStyleCnt="4">
        <dgm:presLayoutVars>
          <dgm:chMax val="0"/>
          <dgm:chPref val="0"/>
          <dgm:bulletEnabled val="1"/>
        </dgm:presLayoutVars>
      </dgm:prSet>
      <dgm:spPr/>
    </dgm:pt>
    <dgm:pt modelId="{147D454E-0B44-4E75-8E4F-598DFEB70474}" type="pres">
      <dgm:prSet presAssocID="{ED600B28-8433-424D-820C-93A844759CEE}" presName="quad4" presStyleLbl="node1" presStyleIdx="3" presStyleCnt="4">
        <dgm:presLayoutVars>
          <dgm:chMax val="0"/>
          <dgm:chPref val="0"/>
          <dgm:bulletEnabled val="1"/>
        </dgm:presLayoutVars>
      </dgm:prSet>
      <dgm:spPr/>
    </dgm:pt>
  </dgm:ptLst>
  <dgm:cxnLst>
    <dgm:cxn modelId="{F4F4F70A-862F-4B51-95AC-6EAB6D0B30CB}" type="presOf" srcId="{44D700CA-BC03-4120-85CB-358DB1AD27D8}" destId="{2124FC96-02C1-4302-8B66-8DF5550DCE15}" srcOrd="0" destOrd="0" presId="urn:microsoft.com/office/officeart/2005/8/layout/matrix3"/>
    <dgm:cxn modelId="{5141802E-D99B-43C3-800B-D7AC43FAA01C}" type="presOf" srcId="{88667E21-5848-4C56-B113-38E38E7A0994}" destId="{147D454E-0B44-4E75-8E4F-598DFEB70474}" srcOrd="0" destOrd="0" presId="urn:microsoft.com/office/officeart/2005/8/layout/matrix3"/>
    <dgm:cxn modelId="{E0973941-A674-44BF-8B94-CC9C1B0E1184}" srcId="{ED600B28-8433-424D-820C-93A844759CEE}" destId="{88667E21-5848-4C56-B113-38E38E7A0994}" srcOrd="3" destOrd="0" parTransId="{C105BC83-E38D-4552-AE04-B655CC112DB5}" sibTransId="{78C28FB2-F190-4A47-B635-1FF27C1B7862}"/>
    <dgm:cxn modelId="{E1A86F4D-B63E-4601-8908-C272528EAC21}" srcId="{ED600B28-8433-424D-820C-93A844759CEE}" destId="{6921A2E6-568F-4FE3-B6CB-29AC26E151B2}" srcOrd="2" destOrd="0" parTransId="{AD7F0DD6-5F6D-4D92-951B-5E5A1B630C1E}" sibTransId="{2B00E4A9-8970-4BE0-8BED-BCF26792FDFB}"/>
    <dgm:cxn modelId="{2ED908AE-6F1C-4B21-8B85-377EE796FCAE}" type="presOf" srcId="{ED600B28-8433-424D-820C-93A844759CEE}" destId="{EB3B50FA-3C8E-46FD-B579-9073277ED764}" srcOrd="0" destOrd="0" presId="urn:microsoft.com/office/officeart/2005/8/layout/matrix3"/>
    <dgm:cxn modelId="{6EF835AF-2758-423F-A88E-7C42D8A77DB5}" srcId="{ED600B28-8433-424D-820C-93A844759CEE}" destId="{44D700CA-BC03-4120-85CB-358DB1AD27D8}" srcOrd="1" destOrd="0" parTransId="{B7986663-E4F8-44CC-960F-7A09001E364D}" sibTransId="{32CB85A2-E3C9-4C41-84EA-303C37844601}"/>
    <dgm:cxn modelId="{8F36B9B0-E0E0-4A9B-A5BF-4E87D2AD978E}" srcId="{ED600B28-8433-424D-820C-93A844759CEE}" destId="{40FF4A47-02BB-419E-8367-CF8EAF4667BE}" srcOrd="0" destOrd="0" parTransId="{0C57F826-5F57-4EF4-8CEC-E00C0A745740}" sibTransId="{D7D2C1D5-C629-486B-A6C2-09D67D30558C}"/>
    <dgm:cxn modelId="{F102E3BA-E926-493D-8480-A1CA295FDD6E}" type="presOf" srcId="{40FF4A47-02BB-419E-8367-CF8EAF4667BE}" destId="{72210A82-F506-48C6-84B5-B8EC27191699}" srcOrd="0" destOrd="0" presId="urn:microsoft.com/office/officeart/2005/8/layout/matrix3"/>
    <dgm:cxn modelId="{CA0F49D1-D68A-4A42-A745-B180D699334A}" type="presOf" srcId="{6921A2E6-568F-4FE3-B6CB-29AC26E151B2}" destId="{329248CD-28D9-4C7E-AFB2-597F24DBE71B}" srcOrd="0" destOrd="0" presId="urn:microsoft.com/office/officeart/2005/8/layout/matrix3"/>
    <dgm:cxn modelId="{2AF5C8F1-4F92-4869-84E4-5D49E16562BF}" type="presParOf" srcId="{EB3B50FA-3C8E-46FD-B579-9073277ED764}" destId="{97F4411A-0A21-4DB6-8722-1E1113C23290}" srcOrd="0" destOrd="0" presId="urn:microsoft.com/office/officeart/2005/8/layout/matrix3"/>
    <dgm:cxn modelId="{E27D4968-88DF-4586-BDD1-D5BC1B6979D8}" type="presParOf" srcId="{EB3B50FA-3C8E-46FD-B579-9073277ED764}" destId="{72210A82-F506-48C6-84B5-B8EC27191699}" srcOrd="1" destOrd="0" presId="urn:microsoft.com/office/officeart/2005/8/layout/matrix3"/>
    <dgm:cxn modelId="{6F3E0345-8053-46B7-AA13-0FB795572CCA}" type="presParOf" srcId="{EB3B50FA-3C8E-46FD-B579-9073277ED764}" destId="{2124FC96-02C1-4302-8B66-8DF5550DCE15}" srcOrd="2" destOrd="0" presId="urn:microsoft.com/office/officeart/2005/8/layout/matrix3"/>
    <dgm:cxn modelId="{A6B240B2-88A8-47E2-A0DD-67330082096E}" type="presParOf" srcId="{EB3B50FA-3C8E-46FD-B579-9073277ED764}" destId="{329248CD-28D9-4C7E-AFB2-597F24DBE71B}" srcOrd="3" destOrd="0" presId="urn:microsoft.com/office/officeart/2005/8/layout/matrix3"/>
    <dgm:cxn modelId="{78068104-D680-471F-BBAC-F011C7D8CFBA}" type="presParOf" srcId="{EB3B50FA-3C8E-46FD-B579-9073277ED764}" destId="{147D454E-0B44-4E75-8E4F-598DFEB7047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7EF4D-EE22-4AEC-97C8-801068559ED3}">
      <dsp:nvSpPr>
        <dsp:cNvPr id="0" name=""/>
        <dsp:cNvSpPr/>
      </dsp:nvSpPr>
      <dsp:spPr>
        <a:xfrm rot="10800000">
          <a:off x="1594759" y="227"/>
          <a:ext cx="5274263" cy="1065119"/>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688"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Approach and source code</a:t>
          </a:r>
        </a:p>
      </dsp:txBody>
      <dsp:txXfrm rot="10800000">
        <a:off x="1861039" y="227"/>
        <a:ext cx="5007983" cy="1065119"/>
      </dsp:txXfrm>
    </dsp:sp>
    <dsp:sp modelId="{917CA5F2-7241-4C4A-9AE6-D89E30A29559}">
      <dsp:nvSpPr>
        <dsp:cNvPr id="0" name=""/>
        <dsp:cNvSpPr/>
      </dsp:nvSpPr>
      <dsp:spPr>
        <a:xfrm>
          <a:off x="1062200" y="227"/>
          <a:ext cx="1065119" cy="1065119"/>
        </a:xfrm>
        <a:prstGeom prst="ellipse">
          <a:avLst/>
        </a:prstGeom>
        <a:blipFill rotWithShape="0">
          <a:blip xmlns:r="http://schemas.openxmlformats.org/officeDocument/2006/relationships" r:embed="rId1"/>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60DC40-9073-4758-83C8-37B5F26A35A6}">
      <dsp:nvSpPr>
        <dsp:cNvPr id="0" name=""/>
        <dsp:cNvSpPr/>
      </dsp:nvSpPr>
      <dsp:spPr>
        <a:xfrm rot="10800000">
          <a:off x="1594759" y="1383292"/>
          <a:ext cx="5274263" cy="1065119"/>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688" tIns="110490" rIns="206248"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Visualization &amp; Presentation</a:t>
          </a:r>
          <a:endParaRPr lang="en-US" sz="2900" kern="1200" dirty="0"/>
        </a:p>
      </dsp:txBody>
      <dsp:txXfrm rot="10800000">
        <a:off x="1861039" y="1383292"/>
        <a:ext cx="5007983" cy="1065119"/>
      </dsp:txXfrm>
    </dsp:sp>
    <dsp:sp modelId="{74D0F0EE-996C-4352-AE97-0264FB971199}">
      <dsp:nvSpPr>
        <dsp:cNvPr id="0" name=""/>
        <dsp:cNvSpPr/>
      </dsp:nvSpPr>
      <dsp:spPr>
        <a:xfrm>
          <a:off x="1062200" y="1383292"/>
          <a:ext cx="1065119" cy="1065119"/>
        </a:xfrm>
        <a:prstGeom prst="ellipse">
          <a:avLst/>
        </a:prstGeom>
        <a:blipFill rotWithShape="0">
          <a:blip xmlns:r="http://schemas.openxmlformats.org/officeDocument/2006/relationships" r:embed="rId2"/>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416DD-37AC-4E6D-A053-F6D4F67E6B33}">
      <dsp:nvSpPr>
        <dsp:cNvPr id="0" name=""/>
        <dsp:cNvSpPr/>
      </dsp:nvSpPr>
      <dsp:spPr>
        <a:xfrm rot="10800000">
          <a:off x="1594759" y="2766357"/>
          <a:ext cx="5274263" cy="1065119"/>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688" tIns="110490" rIns="206248"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Analysis &amp; Experience </a:t>
          </a:r>
          <a:endParaRPr lang="en-US" sz="2900" kern="1200" dirty="0"/>
        </a:p>
      </dsp:txBody>
      <dsp:txXfrm rot="10800000">
        <a:off x="1861039" y="2766357"/>
        <a:ext cx="5007983" cy="1065119"/>
      </dsp:txXfrm>
    </dsp:sp>
    <dsp:sp modelId="{4E76B4AB-2460-4470-90FE-DA90179A671B}">
      <dsp:nvSpPr>
        <dsp:cNvPr id="0" name=""/>
        <dsp:cNvSpPr/>
      </dsp:nvSpPr>
      <dsp:spPr>
        <a:xfrm>
          <a:off x="1062200" y="2766357"/>
          <a:ext cx="1065119" cy="1065119"/>
        </a:xfrm>
        <a:prstGeom prst="ellipse">
          <a:avLst/>
        </a:prstGeom>
        <a:blipFill rotWithShape="0">
          <a:blip xmlns:r="http://schemas.openxmlformats.org/officeDocument/2006/relationships" r:embed="rId3"/>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AC09D-2846-4489-98E1-B4E91EA831C7}">
      <dsp:nvSpPr>
        <dsp:cNvPr id="0" name=""/>
        <dsp:cNvSpPr/>
      </dsp:nvSpPr>
      <dsp:spPr>
        <a:xfrm rot="16200000">
          <a:off x="-1428203" y="1432439"/>
          <a:ext cx="4351338" cy="1486458"/>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Data set  preparation</a:t>
          </a:r>
        </a:p>
      </dsp:txBody>
      <dsp:txXfrm rot="5400000">
        <a:off x="4237" y="870267"/>
        <a:ext cx="1486458" cy="2610802"/>
      </dsp:txXfrm>
    </dsp:sp>
    <dsp:sp modelId="{97E18F45-4D07-4874-BA4B-B909973A6760}">
      <dsp:nvSpPr>
        <dsp:cNvPr id="0" name=""/>
        <dsp:cNvSpPr/>
      </dsp:nvSpPr>
      <dsp:spPr>
        <a:xfrm rot="16200000">
          <a:off x="164649" y="1432439"/>
          <a:ext cx="4351338" cy="1486458"/>
        </a:xfrm>
        <a:prstGeom prst="flowChartManualOperation">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3792" bIns="0" numCol="1" spcCol="1270" anchor="ctr" anchorCtr="0">
          <a:noAutofit/>
        </a:bodyPr>
        <a:lstStyle/>
        <a:p>
          <a:pPr marL="0" lvl="0" indent="0" algn="ctr" defTabSz="800100">
            <a:lnSpc>
              <a:spcPct val="90000"/>
            </a:lnSpc>
            <a:spcBef>
              <a:spcPct val="0"/>
            </a:spcBef>
            <a:spcAft>
              <a:spcPct val="35000"/>
            </a:spcAft>
            <a:buNone/>
          </a:pPr>
          <a:r>
            <a:rPr lang="en-US" sz="1800" b="1" kern="1200" dirty="0"/>
            <a:t>Data Cleaning </a:t>
          </a:r>
        </a:p>
      </dsp:txBody>
      <dsp:txXfrm rot="5400000">
        <a:off x="1597089" y="870267"/>
        <a:ext cx="1486458" cy="2610802"/>
      </dsp:txXfrm>
    </dsp:sp>
    <dsp:sp modelId="{A81946C6-36CA-44C2-887C-36444A7FA01A}">
      <dsp:nvSpPr>
        <dsp:cNvPr id="0" name=""/>
        <dsp:cNvSpPr/>
      </dsp:nvSpPr>
      <dsp:spPr>
        <a:xfrm rot="16200000">
          <a:off x="1767680" y="1432439"/>
          <a:ext cx="4351338" cy="1486458"/>
        </a:xfrm>
        <a:prstGeom prst="flowChartManualOperati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3792" bIns="0" numCol="1" spcCol="1270" anchor="ctr" anchorCtr="0">
          <a:noAutofit/>
        </a:bodyPr>
        <a:lstStyle/>
        <a:p>
          <a:pPr marL="0" lvl="0" indent="0" algn="ctr" defTabSz="800100">
            <a:lnSpc>
              <a:spcPct val="90000"/>
            </a:lnSpc>
            <a:spcBef>
              <a:spcPct val="0"/>
            </a:spcBef>
            <a:spcAft>
              <a:spcPct val="35000"/>
            </a:spcAft>
            <a:buNone/>
          </a:pPr>
          <a:r>
            <a:rPr lang="en-US" sz="1800" b="1" kern="1200" dirty="0"/>
            <a:t>Visualization &amp; Analysis</a:t>
          </a:r>
        </a:p>
      </dsp:txBody>
      <dsp:txXfrm rot="5400000">
        <a:off x="3200120" y="870267"/>
        <a:ext cx="1486458" cy="2610802"/>
      </dsp:txXfrm>
    </dsp:sp>
    <dsp:sp modelId="{2CD43DF8-FDD0-4824-AA62-4CC95E0AEE33}">
      <dsp:nvSpPr>
        <dsp:cNvPr id="0" name=""/>
        <dsp:cNvSpPr/>
      </dsp:nvSpPr>
      <dsp:spPr>
        <a:xfrm rot="16200000">
          <a:off x="3365623" y="1432439"/>
          <a:ext cx="4351338" cy="1486458"/>
        </a:xfrm>
        <a:prstGeom prst="flowChartManualOperation">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3792" bIns="0" numCol="1" spcCol="1270" anchor="ctr" anchorCtr="0">
          <a:noAutofit/>
        </a:bodyPr>
        <a:lstStyle/>
        <a:p>
          <a:pPr marL="0" lvl="0" indent="0" algn="ctr" defTabSz="800100">
            <a:lnSpc>
              <a:spcPct val="90000"/>
            </a:lnSpc>
            <a:spcBef>
              <a:spcPct val="0"/>
            </a:spcBef>
            <a:spcAft>
              <a:spcPct val="35000"/>
            </a:spcAft>
            <a:buNone/>
          </a:pPr>
          <a:r>
            <a:rPr lang="en-US" sz="1800" b="1" kern="1200" dirty="0"/>
            <a:t>Model Preparation</a:t>
          </a:r>
        </a:p>
      </dsp:txBody>
      <dsp:txXfrm rot="5400000">
        <a:off x="4798063" y="870267"/>
        <a:ext cx="1486458" cy="2610802"/>
      </dsp:txXfrm>
    </dsp:sp>
    <dsp:sp modelId="{768E509B-C0E1-4D75-8535-321DC8CEDB56}">
      <dsp:nvSpPr>
        <dsp:cNvPr id="0" name=""/>
        <dsp:cNvSpPr/>
      </dsp:nvSpPr>
      <dsp:spPr>
        <a:xfrm rot="16200000">
          <a:off x="4963565" y="1432439"/>
          <a:ext cx="4351338" cy="1486458"/>
        </a:xfrm>
        <a:prstGeom prst="flowChartManualOperati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3792" bIns="0" numCol="1" spcCol="1270" anchor="ctr" anchorCtr="0">
          <a:noAutofit/>
        </a:bodyPr>
        <a:lstStyle/>
        <a:p>
          <a:pPr marL="0" lvl="0" indent="0" algn="ctr" defTabSz="800100">
            <a:lnSpc>
              <a:spcPct val="90000"/>
            </a:lnSpc>
            <a:spcBef>
              <a:spcPct val="0"/>
            </a:spcBef>
            <a:spcAft>
              <a:spcPct val="35000"/>
            </a:spcAft>
            <a:buNone/>
          </a:pPr>
          <a:r>
            <a:rPr lang="en-US" sz="1800" b="1" kern="1200" dirty="0"/>
            <a:t>Final Result Evaluation</a:t>
          </a:r>
        </a:p>
      </dsp:txBody>
      <dsp:txXfrm rot="5400000">
        <a:off x="6396005" y="870267"/>
        <a:ext cx="1486458" cy="2610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2A435-D92D-4745-ACA2-DFB065B3BE98}">
      <dsp:nvSpPr>
        <dsp:cNvPr id="0" name=""/>
        <dsp:cNvSpPr/>
      </dsp:nvSpPr>
      <dsp:spPr>
        <a:xfrm>
          <a:off x="2464" y="9246"/>
          <a:ext cx="2402978" cy="8352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Concept</a:t>
          </a:r>
        </a:p>
      </dsp:txBody>
      <dsp:txXfrm>
        <a:off x="2464" y="9246"/>
        <a:ext cx="2402978" cy="835200"/>
      </dsp:txXfrm>
    </dsp:sp>
    <dsp:sp modelId="{E5E776B5-1C1A-41BA-A5D3-8C6271E372A1}">
      <dsp:nvSpPr>
        <dsp:cNvPr id="0" name=""/>
        <dsp:cNvSpPr/>
      </dsp:nvSpPr>
      <dsp:spPr>
        <a:xfrm>
          <a:off x="2464" y="844446"/>
          <a:ext cx="2402978" cy="3497644"/>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We have created our own dataset.</a:t>
          </a:r>
        </a:p>
        <a:p>
          <a:pPr marL="285750" lvl="1" indent="-285750" algn="l" defTabSz="1289050">
            <a:lnSpc>
              <a:spcPct val="90000"/>
            </a:lnSpc>
            <a:spcBef>
              <a:spcPct val="0"/>
            </a:spcBef>
            <a:spcAft>
              <a:spcPct val="15000"/>
            </a:spcAft>
            <a:buChar char="•"/>
          </a:pPr>
          <a:r>
            <a:rPr lang="en-US" sz="2900" kern="1200"/>
            <a:t>Web Scraping </a:t>
          </a:r>
          <a:endParaRPr lang="en-US" sz="2900" kern="1200" dirty="0"/>
        </a:p>
      </dsp:txBody>
      <dsp:txXfrm>
        <a:off x="2464" y="844446"/>
        <a:ext cx="2402978" cy="3497644"/>
      </dsp:txXfrm>
    </dsp:sp>
    <dsp:sp modelId="{A2AA8B7A-4FE8-4DEF-A927-715C4894A6D3}">
      <dsp:nvSpPr>
        <dsp:cNvPr id="0" name=""/>
        <dsp:cNvSpPr/>
      </dsp:nvSpPr>
      <dsp:spPr>
        <a:xfrm>
          <a:off x="2741860" y="9246"/>
          <a:ext cx="2402978" cy="835200"/>
        </a:xfrm>
        <a:prstGeom prst="rect">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w="6350" cap="flat" cmpd="sng" algn="ctr">
          <a:solidFill>
            <a:schemeClr val="accent4">
              <a:hueOff val="4900445"/>
              <a:satOff val="-20388"/>
              <a:lumOff val="48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Technology</a:t>
          </a:r>
        </a:p>
      </dsp:txBody>
      <dsp:txXfrm>
        <a:off x="2741860" y="9246"/>
        <a:ext cx="2402978" cy="835200"/>
      </dsp:txXfrm>
    </dsp:sp>
    <dsp:sp modelId="{D28F575E-5FCE-4EB4-B49F-7BFB022447CE}">
      <dsp:nvSpPr>
        <dsp:cNvPr id="0" name=""/>
        <dsp:cNvSpPr/>
      </dsp:nvSpPr>
      <dsp:spPr>
        <a:xfrm>
          <a:off x="2741860" y="844446"/>
          <a:ext cx="2402978" cy="3497644"/>
        </a:xfrm>
        <a:prstGeom prst="rect">
          <a:avLst/>
        </a:prstGeom>
        <a:solidFill>
          <a:schemeClr val="accent4">
            <a:tint val="40000"/>
            <a:alpha val="90000"/>
            <a:hueOff val="5430963"/>
            <a:satOff val="-25622"/>
            <a:lumOff val="-925"/>
            <a:alphaOff val="0"/>
          </a:schemeClr>
        </a:solidFill>
        <a:ln w="6350" cap="flat" cmpd="sng" algn="ctr">
          <a:solidFill>
            <a:schemeClr val="accent4">
              <a:tint val="40000"/>
              <a:alpha val="90000"/>
              <a:hueOff val="5430963"/>
              <a:satOff val="-25622"/>
              <a:lumOff val="-92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Python</a:t>
          </a:r>
        </a:p>
        <a:p>
          <a:pPr marL="285750" lvl="1" indent="-285750" algn="l" defTabSz="1289050">
            <a:lnSpc>
              <a:spcPct val="90000"/>
            </a:lnSpc>
            <a:spcBef>
              <a:spcPct val="0"/>
            </a:spcBef>
            <a:spcAft>
              <a:spcPct val="15000"/>
            </a:spcAft>
            <a:buChar char="•"/>
          </a:pPr>
          <a:r>
            <a:rPr lang="en-US" sz="2900" kern="1200" dirty="0"/>
            <a:t>Beautiful soup 4</a:t>
          </a:r>
        </a:p>
        <a:p>
          <a:pPr marL="285750" lvl="1" indent="-285750" algn="l" defTabSz="1289050">
            <a:lnSpc>
              <a:spcPct val="90000"/>
            </a:lnSpc>
            <a:spcBef>
              <a:spcPct val="0"/>
            </a:spcBef>
            <a:spcAft>
              <a:spcPct val="15000"/>
            </a:spcAft>
            <a:buChar char="•"/>
          </a:pPr>
          <a:r>
            <a:rPr lang="en-US" sz="2900" kern="1200" dirty="0"/>
            <a:t>Requests library</a:t>
          </a:r>
        </a:p>
        <a:p>
          <a:pPr marL="285750" lvl="1" indent="-285750" algn="l" defTabSz="1289050">
            <a:lnSpc>
              <a:spcPct val="90000"/>
            </a:lnSpc>
            <a:spcBef>
              <a:spcPct val="0"/>
            </a:spcBef>
            <a:spcAft>
              <a:spcPct val="15000"/>
            </a:spcAft>
            <a:buChar char="•"/>
          </a:pPr>
          <a:r>
            <a:rPr lang="en-US" sz="2900" kern="1200" dirty="0"/>
            <a:t>Selenium web driver </a:t>
          </a:r>
        </a:p>
      </dsp:txBody>
      <dsp:txXfrm>
        <a:off x="2741860" y="844446"/>
        <a:ext cx="2402978" cy="3497644"/>
      </dsp:txXfrm>
    </dsp:sp>
    <dsp:sp modelId="{413D54AA-B3FE-4D85-8DC4-C4A8A25FE229}">
      <dsp:nvSpPr>
        <dsp:cNvPr id="0" name=""/>
        <dsp:cNvSpPr/>
      </dsp:nvSpPr>
      <dsp:spPr>
        <a:xfrm>
          <a:off x="5481256" y="9246"/>
          <a:ext cx="2402978" cy="835200"/>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w="6350" cap="flat" cmpd="sng" algn="ctr">
          <a:solidFill>
            <a:schemeClr val="accent4">
              <a:hueOff val="9800891"/>
              <a:satOff val="-40777"/>
              <a:lumOff val="960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a:t>Data Source</a:t>
          </a:r>
          <a:endParaRPr lang="en-US" sz="2900" b="1" kern="1200" dirty="0"/>
        </a:p>
      </dsp:txBody>
      <dsp:txXfrm>
        <a:off x="5481256" y="9246"/>
        <a:ext cx="2402978" cy="835200"/>
      </dsp:txXfrm>
    </dsp:sp>
    <dsp:sp modelId="{F91A68D9-59BB-4CFC-B5B7-FB78B494F94B}">
      <dsp:nvSpPr>
        <dsp:cNvPr id="0" name=""/>
        <dsp:cNvSpPr/>
      </dsp:nvSpPr>
      <dsp:spPr>
        <a:xfrm>
          <a:off x="5481256" y="844446"/>
          <a:ext cx="2402978" cy="3497644"/>
        </a:xfrm>
        <a:prstGeom prst="rect">
          <a:avLst/>
        </a:prstGeom>
        <a:solidFill>
          <a:schemeClr val="accent4">
            <a:tint val="40000"/>
            <a:alpha val="90000"/>
            <a:hueOff val="10861925"/>
            <a:satOff val="-51245"/>
            <a:lumOff val="-1851"/>
            <a:alphaOff val="0"/>
          </a:schemeClr>
        </a:solidFill>
        <a:ln w="6350" cap="flat" cmpd="sng" algn="ctr">
          <a:solidFill>
            <a:schemeClr val="tx1">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baseline="0" dirty="0">
              <a:solidFill>
                <a:schemeClr val="tx1"/>
              </a:solidFill>
              <a:hlinkClick xmlns:r="http://schemas.openxmlformats.org/officeDocument/2006/relationships" r:id="rId1"/>
            </a:rPr>
            <a:t>Zolo Toronto website </a:t>
          </a:r>
          <a:endParaRPr lang="en-US" sz="2900" kern="1200" baseline="0" dirty="0">
            <a:solidFill>
              <a:schemeClr val="tx1"/>
            </a:solidFill>
          </a:endParaRPr>
        </a:p>
      </dsp:txBody>
      <dsp:txXfrm>
        <a:off x="5481256" y="844446"/>
        <a:ext cx="2402978" cy="34976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DEA52-C910-43E5-92E5-2E229B6F8D99}">
      <dsp:nvSpPr>
        <dsp:cNvPr id="0" name=""/>
        <dsp:cNvSpPr/>
      </dsp:nvSpPr>
      <dsp:spPr>
        <a:xfrm>
          <a:off x="2603809" y="1650"/>
          <a:ext cx="2923566" cy="29966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baseline="0" dirty="0">
              <a:solidFill>
                <a:schemeClr val="bg1"/>
              </a:solidFill>
            </a:rPr>
            <a:t>TYPE</a:t>
          </a:r>
          <a:endParaRPr lang="en-US" sz="1200" b="1" kern="1200" dirty="0">
            <a:solidFill>
              <a:schemeClr val="bg1"/>
            </a:solidFill>
          </a:endParaRPr>
        </a:p>
      </dsp:txBody>
      <dsp:txXfrm>
        <a:off x="2618438" y="16279"/>
        <a:ext cx="2894308" cy="270411"/>
      </dsp:txXfrm>
    </dsp:sp>
    <dsp:sp modelId="{36C89739-5370-4098-9AF1-BD01A0BC1F8A}">
      <dsp:nvSpPr>
        <dsp:cNvPr id="0" name=""/>
        <dsp:cNvSpPr/>
      </dsp:nvSpPr>
      <dsp:spPr>
        <a:xfrm>
          <a:off x="2603809" y="313703"/>
          <a:ext cx="2929285" cy="24765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WALK SCORE</a:t>
          </a:r>
        </a:p>
      </dsp:txBody>
      <dsp:txXfrm>
        <a:off x="2615899" y="325793"/>
        <a:ext cx="2905105" cy="223478"/>
      </dsp:txXfrm>
    </dsp:sp>
    <dsp:sp modelId="{5114850E-A448-49CF-95B0-C8B4939F5D5B}">
      <dsp:nvSpPr>
        <dsp:cNvPr id="0" name=""/>
        <dsp:cNvSpPr/>
      </dsp:nvSpPr>
      <dsp:spPr>
        <a:xfrm>
          <a:off x="2603809" y="573744"/>
          <a:ext cx="2929285" cy="24765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SIZE (SQ FT)</a:t>
          </a:r>
        </a:p>
      </dsp:txBody>
      <dsp:txXfrm>
        <a:off x="2615899" y="585834"/>
        <a:ext cx="2905105" cy="223478"/>
      </dsp:txXfrm>
    </dsp:sp>
    <dsp:sp modelId="{5A229527-ACC2-47CF-BD91-65565D210F88}">
      <dsp:nvSpPr>
        <dsp:cNvPr id="0" name=""/>
        <dsp:cNvSpPr/>
      </dsp:nvSpPr>
      <dsp:spPr>
        <a:xfrm>
          <a:off x="2603809" y="833786"/>
          <a:ext cx="2929285" cy="24765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BEDROOMS</a:t>
          </a:r>
        </a:p>
      </dsp:txBody>
      <dsp:txXfrm>
        <a:off x="2615899" y="845876"/>
        <a:ext cx="2905105" cy="223478"/>
      </dsp:txXfrm>
    </dsp:sp>
    <dsp:sp modelId="{3FD73658-6B69-421A-9C22-9BC082ED7932}">
      <dsp:nvSpPr>
        <dsp:cNvPr id="0" name=""/>
        <dsp:cNvSpPr/>
      </dsp:nvSpPr>
      <dsp:spPr>
        <a:xfrm>
          <a:off x="2603809" y="1093828"/>
          <a:ext cx="2929285" cy="247658"/>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BATHROOMS</a:t>
          </a:r>
        </a:p>
      </dsp:txBody>
      <dsp:txXfrm>
        <a:off x="2615899" y="1105918"/>
        <a:ext cx="2905105" cy="223478"/>
      </dsp:txXfrm>
    </dsp:sp>
    <dsp:sp modelId="{CE231241-5BD0-4415-BD7D-63FE986BF738}">
      <dsp:nvSpPr>
        <dsp:cNvPr id="0" name=""/>
        <dsp:cNvSpPr/>
      </dsp:nvSpPr>
      <dsp:spPr>
        <a:xfrm>
          <a:off x="2603809" y="1353870"/>
          <a:ext cx="2929285" cy="24765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KITCHENES</a:t>
          </a:r>
        </a:p>
      </dsp:txBody>
      <dsp:txXfrm>
        <a:off x="2615899" y="1365960"/>
        <a:ext cx="2905105" cy="223478"/>
      </dsp:txXfrm>
    </dsp:sp>
    <dsp:sp modelId="{0A9F7058-C25E-46D4-B086-4B9EF05F65CF}">
      <dsp:nvSpPr>
        <dsp:cNvPr id="0" name=""/>
        <dsp:cNvSpPr/>
      </dsp:nvSpPr>
      <dsp:spPr>
        <a:xfrm>
          <a:off x="2603809" y="1613911"/>
          <a:ext cx="2929285" cy="24765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ROOMS</a:t>
          </a:r>
        </a:p>
      </dsp:txBody>
      <dsp:txXfrm>
        <a:off x="2615899" y="1626001"/>
        <a:ext cx="2905105" cy="223478"/>
      </dsp:txXfrm>
    </dsp:sp>
    <dsp:sp modelId="{7CC28B50-39FC-4289-8CD3-94D05D9A49A7}">
      <dsp:nvSpPr>
        <dsp:cNvPr id="0" name=""/>
        <dsp:cNvSpPr/>
      </dsp:nvSpPr>
      <dsp:spPr>
        <a:xfrm>
          <a:off x="2603809" y="1873953"/>
          <a:ext cx="2929285" cy="24765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DEN / FAMILY ROOM</a:t>
          </a:r>
        </a:p>
      </dsp:txBody>
      <dsp:txXfrm>
        <a:off x="2615899" y="1886043"/>
        <a:ext cx="2905105" cy="223478"/>
      </dsp:txXfrm>
    </dsp:sp>
    <dsp:sp modelId="{A83BB8A6-D45C-498B-B247-F72EA92581A5}">
      <dsp:nvSpPr>
        <dsp:cNvPr id="0" name=""/>
        <dsp:cNvSpPr/>
      </dsp:nvSpPr>
      <dsp:spPr>
        <a:xfrm>
          <a:off x="2603809" y="2133995"/>
          <a:ext cx="2929285" cy="24765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PATIO TERRACE</a:t>
          </a:r>
        </a:p>
      </dsp:txBody>
      <dsp:txXfrm>
        <a:off x="2615899" y="2146085"/>
        <a:ext cx="2905105" cy="223478"/>
      </dsp:txXfrm>
    </dsp:sp>
    <dsp:sp modelId="{E6FF6DA2-AF6B-41B3-A204-C9BCD7FFEEA5}">
      <dsp:nvSpPr>
        <dsp:cNvPr id="0" name=""/>
        <dsp:cNvSpPr/>
      </dsp:nvSpPr>
      <dsp:spPr>
        <a:xfrm>
          <a:off x="2603809" y="2394036"/>
          <a:ext cx="2929285" cy="247658"/>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ENSUITE LAUNDRY</a:t>
          </a:r>
        </a:p>
      </dsp:txBody>
      <dsp:txXfrm>
        <a:off x="2615899" y="2406126"/>
        <a:ext cx="2905105" cy="223478"/>
      </dsp:txXfrm>
    </dsp:sp>
    <dsp:sp modelId="{8B32BDA3-6CD8-48DA-9722-519F175E3197}">
      <dsp:nvSpPr>
        <dsp:cNvPr id="0" name=""/>
        <dsp:cNvSpPr/>
      </dsp:nvSpPr>
      <dsp:spPr>
        <a:xfrm>
          <a:off x="2603809" y="2654078"/>
          <a:ext cx="2929285" cy="24765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AIR CONDITIONING </a:t>
          </a:r>
        </a:p>
      </dsp:txBody>
      <dsp:txXfrm>
        <a:off x="2615899" y="2666168"/>
        <a:ext cx="2905105" cy="223478"/>
      </dsp:txXfrm>
    </dsp:sp>
    <dsp:sp modelId="{AD41FD4E-BBBB-4467-A9F6-E248F68D1CA0}">
      <dsp:nvSpPr>
        <dsp:cNvPr id="0" name=""/>
        <dsp:cNvSpPr/>
      </dsp:nvSpPr>
      <dsp:spPr>
        <a:xfrm>
          <a:off x="2603809" y="2914120"/>
          <a:ext cx="2929285" cy="24765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FIREPLACE</a:t>
          </a:r>
        </a:p>
      </dsp:txBody>
      <dsp:txXfrm>
        <a:off x="2615899" y="2926210"/>
        <a:ext cx="2905105" cy="223478"/>
      </dsp:txXfrm>
    </dsp:sp>
    <dsp:sp modelId="{34C2B6A6-6426-4895-AA7F-6165769BD971}">
      <dsp:nvSpPr>
        <dsp:cNvPr id="0" name=""/>
        <dsp:cNvSpPr/>
      </dsp:nvSpPr>
      <dsp:spPr>
        <a:xfrm>
          <a:off x="2603809" y="3174161"/>
          <a:ext cx="2929285" cy="24765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STORIES </a:t>
          </a:r>
        </a:p>
      </dsp:txBody>
      <dsp:txXfrm>
        <a:off x="2615899" y="3186251"/>
        <a:ext cx="2905105" cy="223478"/>
      </dsp:txXfrm>
    </dsp:sp>
    <dsp:sp modelId="{D8490845-7ACF-4475-9726-756AA73FEB2E}">
      <dsp:nvSpPr>
        <dsp:cNvPr id="0" name=""/>
        <dsp:cNvSpPr/>
      </dsp:nvSpPr>
      <dsp:spPr>
        <a:xfrm>
          <a:off x="2603809" y="3434203"/>
          <a:ext cx="2929285" cy="24765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PARKING TOTAL</a:t>
          </a:r>
        </a:p>
      </dsp:txBody>
      <dsp:txXfrm>
        <a:off x="2615899" y="3446293"/>
        <a:ext cx="2905105" cy="223478"/>
      </dsp:txXfrm>
    </dsp:sp>
    <dsp:sp modelId="{7117B8D8-4D80-46E4-9347-5F687CF0D501}">
      <dsp:nvSpPr>
        <dsp:cNvPr id="0" name=""/>
        <dsp:cNvSpPr/>
      </dsp:nvSpPr>
      <dsp:spPr>
        <a:xfrm>
          <a:off x="2603809" y="3694245"/>
          <a:ext cx="2929285" cy="247658"/>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MAINTAINANCE ( PER ANNUM)</a:t>
          </a:r>
        </a:p>
      </dsp:txBody>
      <dsp:txXfrm>
        <a:off x="2615899" y="3706335"/>
        <a:ext cx="2905105" cy="223478"/>
      </dsp:txXfrm>
    </dsp:sp>
    <dsp:sp modelId="{A225BB41-E1B2-4193-82F9-8A0AC71DC453}">
      <dsp:nvSpPr>
        <dsp:cNvPr id="0" name=""/>
        <dsp:cNvSpPr/>
      </dsp:nvSpPr>
      <dsp:spPr>
        <a:xfrm>
          <a:off x="2603809" y="3954287"/>
          <a:ext cx="2929285" cy="24765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TAXES</a:t>
          </a:r>
        </a:p>
      </dsp:txBody>
      <dsp:txXfrm>
        <a:off x="2615899" y="3966377"/>
        <a:ext cx="2905105" cy="223478"/>
      </dsp:txXfrm>
    </dsp:sp>
    <dsp:sp modelId="{9C806397-0AA4-47FF-AF30-D8423F490BBA}">
      <dsp:nvSpPr>
        <dsp:cNvPr id="0" name=""/>
        <dsp:cNvSpPr/>
      </dsp:nvSpPr>
      <dsp:spPr>
        <a:xfrm>
          <a:off x="2603809" y="4214328"/>
          <a:ext cx="2929285" cy="24765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BASEMENT</a:t>
          </a:r>
        </a:p>
      </dsp:txBody>
      <dsp:txXfrm>
        <a:off x="2615899" y="4226418"/>
        <a:ext cx="2905105" cy="223478"/>
      </dsp:txXfrm>
    </dsp:sp>
    <dsp:sp modelId="{234FC538-931A-47E3-896E-B19D4E0F0397}">
      <dsp:nvSpPr>
        <dsp:cNvPr id="0" name=""/>
        <dsp:cNvSpPr/>
      </dsp:nvSpPr>
      <dsp:spPr>
        <a:xfrm>
          <a:off x="2603809" y="4474370"/>
          <a:ext cx="2929285" cy="24765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HOUSE_PRICE</a:t>
          </a:r>
        </a:p>
      </dsp:txBody>
      <dsp:txXfrm>
        <a:off x="2615899" y="4486460"/>
        <a:ext cx="2905105" cy="223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B23BD-428C-4D6D-AC21-6EC274D41A94}">
      <dsp:nvSpPr>
        <dsp:cNvPr id="0" name=""/>
        <dsp:cNvSpPr/>
      </dsp:nvSpPr>
      <dsp:spPr>
        <a:xfrm>
          <a:off x="0" y="4229234"/>
          <a:ext cx="10515600" cy="4628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a:t>Share Your Completed Data Visualization</a:t>
          </a:r>
          <a:endParaRPr lang="en-US" sz="1600" kern="1200"/>
        </a:p>
      </dsp:txBody>
      <dsp:txXfrm>
        <a:off x="0" y="4229234"/>
        <a:ext cx="10515600" cy="462802"/>
      </dsp:txXfrm>
    </dsp:sp>
    <dsp:sp modelId="{669B1F14-0BFD-40DD-AFD0-8E8C2EA21D36}">
      <dsp:nvSpPr>
        <dsp:cNvPr id="0" name=""/>
        <dsp:cNvSpPr/>
      </dsp:nvSpPr>
      <dsp:spPr>
        <a:xfrm rot="10800000">
          <a:off x="0" y="3524385"/>
          <a:ext cx="10515600" cy="71179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dirty="0"/>
            <a:t>Clarify Your Message with Text (i.e., Clear Insights)</a:t>
          </a:r>
          <a:endParaRPr lang="en-US" sz="1600" kern="1200" dirty="0"/>
        </a:p>
      </dsp:txBody>
      <dsp:txXfrm rot="10800000">
        <a:off x="0" y="3524385"/>
        <a:ext cx="10515600" cy="462500"/>
      </dsp:txXfrm>
    </dsp:sp>
    <dsp:sp modelId="{FB83AD72-53DD-4CA4-AE52-8D1971305C25}">
      <dsp:nvSpPr>
        <dsp:cNvPr id="0" name=""/>
        <dsp:cNvSpPr/>
      </dsp:nvSpPr>
      <dsp:spPr>
        <a:xfrm rot="10800000">
          <a:off x="0" y="2819536"/>
          <a:ext cx="10515600" cy="711790"/>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dirty="0"/>
            <a:t>Clarify Your Message with Color</a:t>
          </a:r>
          <a:endParaRPr lang="en-US" sz="1600" kern="1200" dirty="0"/>
        </a:p>
      </dsp:txBody>
      <dsp:txXfrm rot="10800000">
        <a:off x="0" y="2819536"/>
        <a:ext cx="10515600" cy="462500"/>
      </dsp:txXfrm>
    </dsp:sp>
    <dsp:sp modelId="{6AF7C1B2-BBE5-436B-A727-3D93DAFCF3D1}">
      <dsp:nvSpPr>
        <dsp:cNvPr id="0" name=""/>
        <dsp:cNvSpPr/>
      </dsp:nvSpPr>
      <dsp:spPr>
        <a:xfrm rot="10800000">
          <a:off x="0" y="2114688"/>
          <a:ext cx="10515600" cy="711790"/>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dirty="0"/>
            <a:t>Declutter</a:t>
          </a:r>
          <a:endParaRPr lang="en-US" sz="1600" kern="1200" dirty="0"/>
        </a:p>
      </dsp:txBody>
      <dsp:txXfrm rot="10800000">
        <a:off x="0" y="2114688"/>
        <a:ext cx="10515600" cy="462500"/>
      </dsp:txXfrm>
    </dsp:sp>
    <dsp:sp modelId="{5E9745E0-C5B8-4DD3-B118-404678E8038F}">
      <dsp:nvSpPr>
        <dsp:cNvPr id="0" name=""/>
        <dsp:cNvSpPr/>
      </dsp:nvSpPr>
      <dsp:spPr>
        <a:xfrm rot="10800000">
          <a:off x="0" y="1409839"/>
          <a:ext cx="10515600" cy="711790"/>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dirty="0"/>
            <a:t>Select a Software Program (we used </a:t>
          </a:r>
          <a:r>
            <a:rPr lang="en-US" sz="1600" b="1" i="0" kern="1200" dirty="0" err="1"/>
            <a:t>Jupyter</a:t>
          </a:r>
          <a:r>
            <a:rPr lang="en-US" sz="1600" b="1" i="0" kern="1200" dirty="0"/>
            <a:t> Notebook)</a:t>
          </a:r>
          <a:endParaRPr lang="en-US" sz="1600" kern="1200" dirty="0"/>
        </a:p>
      </dsp:txBody>
      <dsp:txXfrm rot="10800000">
        <a:off x="0" y="1409839"/>
        <a:ext cx="10515600" cy="462500"/>
      </dsp:txXfrm>
    </dsp:sp>
    <dsp:sp modelId="{3F3B781A-C174-4A7D-9651-A0666F338934}">
      <dsp:nvSpPr>
        <dsp:cNvPr id="0" name=""/>
        <dsp:cNvSpPr/>
      </dsp:nvSpPr>
      <dsp:spPr>
        <a:xfrm rot="10800000">
          <a:off x="0" y="704990"/>
          <a:ext cx="10515600" cy="711790"/>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dirty="0"/>
            <a:t>Choose the Right Chart (i.e., Scatterplot, Boxplot, histogram, etc.) </a:t>
          </a:r>
          <a:endParaRPr lang="en-US" sz="1600" kern="1200" dirty="0"/>
        </a:p>
      </dsp:txBody>
      <dsp:txXfrm rot="10800000">
        <a:off x="0" y="704990"/>
        <a:ext cx="10515600" cy="462500"/>
      </dsp:txXfrm>
    </dsp:sp>
    <dsp:sp modelId="{4340FE88-C700-4683-B5A5-45F4E325CE0E}">
      <dsp:nvSpPr>
        <dsp:cNvPr id="0" name=""/>
        <dsp:cNvSpPr/>
      </dsp:nvSpPr>
      <dsp:spPr>
        <a:xfrm rot="10800000">
          <a:off x="0" y="142"/>
          <a:ext cx="10515600" cy="71179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0" kern="1200" dirty="0"/>
            <a:t>Analyze Your Audience</a:t>
          </a:r>
          <a:endParaRPr lang="en-US" sz="1600" kern="1200" dirty="0"/>
        </a:p>
      </dsp:txBody>
      <dsp:txXfrm rot="10800000">
        <a:off x="0" y="142"/>
        <a:ext cx="10515600" cy="46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4411A-0A21-4DB6-8722-1E1113C23290}">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10A82-F506-48C6-84B5-B8EC27191699}">
      <dsp:nvSpPr>
        <dsp:cNvPr id="0" name=""/>
        <dsp:cNvSpPr/>
      </dsp:nvSpPr>
      <dsp:spPr>
        <a:xfrm>
          <a:off x="349550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R-Score :</a:t>
          </a:r>
        </a:p>
        <a:p>
          <a:pPr marL="0" lvl="0" indent="0" algn="ctr" defTabSz="622300">
            <a:lnSpc>
              <a:spcPct val="90000"/>
            </a:lnSpc>
            <a:spcBef>
              <a:spcPct val="0"/>
            </a:spcBef>
            <a:spcAft>
              <a:spcPct val="35000"/>
            </a:spcAft>
            <a:buNone/>
          </a:pPr>
          <a:r>
            <a:rPr lang="en-IN" sz="1400" kern="1200" dirty="0">
              <a:latin typeface="+mj-lt"/>
            </a:rPr>
            <a:t> 0.6017</a:t>
          </a:r>
          <a:endParaRPr lang="en-US" sz="1400" kern="1200" dirty="0">
            <a:latin typeface="+mj-lt"/>
          </a:endParaRPr>
        </a:p>
      </dsp:txBody>
      <dsp:txXfrm>
        <a:off x="3578350" y="496219"/>
        <a:ext cx="1531337" cy="1531337"/>
      </dsp:txXfrm>
    </dsp:sp>
    <dsp:sp modelId="{2124FC96-02C1-4302-8B66-8DF5550DCE15}">
      <dsp:nvSpPr>
        <dsp:cNvPr id="0" name=""/>
        <dsp:cNvSpPr/>
      </dsp:nvSpPr>
      <dsp:spPr>
        <a:xfrm>
          <a:off x="532307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MAE : </a:t>
          </a:r>
        </a:p>
        <a:p>
          <a:pPr marL="0" lvl="0" indent="0" algn="ctr" defTabSz="622300">
            <a:lnSpc>
              <a:spcPct val="90000"/>
            </a:lnSpc>
            <a:spcBef>
              <a:spcPct val="0"/>
            </a:spcBef>
            <a:spcAft>
              <a:spcPct val="35000"/>
            </a:spcAft>
            <a:buNone/>
          </a:pPr>
          <a:r>
            <a:rPr lang="en-IN" sz="1400" kern="1200" dirty="0">
              <a:latin typeface="+mj-lt"/>
            </a:rPr>
            <a:t>535598.06</a:t>
          </a:r>
          <a:endParaRPr lang="en-US" sz="1400" kern="1200" dirty="0">
            <a:latin typeface="+mj-lt"/>
          </a:endParaRPr>
        </a:p>
      </dsp:txBody>
      <dsp:txXfrm>
        <a:off x="5405912" y="496219"/>
        <a:ext cx="1531337" cy="1531337"/>
      </dsp:txXfrm>
    </dsp:sp>
    <dsp:sp modelId="{329248CD-28D9-4C7E-AFB2-597F24DBE71B}">
      <dsp:nvSpPr>
        <dsp:cNvPr id="0" name=""/>
        <dsp:cNvSpPr/>
      </dsp:nvSpPr>
      <dsp:spPr>
        <a:xfrm>
          <a:off x="349550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MSE : </a:t>
          </a:r>
          <a:r>
            <a:rPr lang="en-IN" sz="1400" kern="1200" dirty="0">
              <a:latin typeface="+mj-lt"/>
            </a:rPr>
            <a:t>1196738095066.16</a:t>
          </a:r>
          <a:endParaRPr lang="en-US" sz="1400" kern="1200" dirty="0">
            <a:latin typeface="+mj-lt"/>
          </a:endParaRPr>
        </a:p>
      </dsp:txBody>
      <dsp:txXfrm>
        <a:off x="3578350" y="2323781"/>
        <a:ext cx="1531337" cy="1531337"/>
      </dsp:txXfrm>
    </dsp:sp>
    <dsp:sp modelId="{147D454E-0B44-4E75-8E4F-598DFEB70474}">
      <dsp:nvSpPr>
        <dsp:cNvPr id="0" name=""/>
        <dsp:cNvSpPr/>
      </dsp:nvSpPr>
      <dsp:spPr>
        <a:xfrm>
          <a:off x="532307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RMSE : </a:t>
          </a:r>
          <a:r>
            <a:rPr lang="en-IN" sz="1400" kern="1200" dirty="0">
              <a:latin typeface="+mj-lt"/>
            </a:rPr>
            <a:t>1093955.25</a:t>
          </a:r>
          <a:endParaRPr lang="en-US" sz="1400" kern="1200" dirty="0">
            <a:latin typeface="+mj-lt"/>
          </a:endParaRPr>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D02C6-6D3B-4885-9847-18AC91D334B3}" type="datetimeFigureOut">
              <a:rPr lang="en-US" smtClean="0"/>
              <a:t>24-Nov-21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FC8AA-0637-48DC-80DB-CF738904E54C}" type="slidenum">
              <a:rPr lang="en-US" smtClean="0"/>
              <a:t>‹#›</a:t>
            </a:fld>
            <a:endParaRPr lang="en-US"/>
          </a:p>
        </p:txBody>
      </p:sp>
    </p:spTree>
    <p:extLst>
      <p:ext uri="{BB962C8B-B14F-4D97-AF65-F5344CB8AC3E}">
        <p14:creationId xmlns:p14="http://schemas.microsoft.com/office/powerpoint/2010/main" val="254797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8FC8AA-0637-48DC-80DB-CF738904E54C}" type="slidenum">
              <a:rPr lang="en-US" smtClean="0"/>
              <a:t>26</a:t>
            </a:fld>
            <a:endParaRPr lang="en-US"/>
          </a:p>
        </p:txBody>
      </p:sp>
    </p:spTree>
    <p:extLst>
      <p:ext uri="{BB962C8B-B14F-4D97-AF65-F5344CB8AC3E}">
        <p14:creationId xmlns:p14="http://schemas.microsoft.com/office/powerpoint/2010/main" val="126758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C5280-00F3-4AE3-9E5D-D8FD5A77DE79}" type="datetimeFigureOut">
              <a:rPr lang="en-US" smtClean="0"/>
              <a:t>24-Nov-21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109142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C5280-00F3-4AE3-9E5D-D8FD5A77DE79}" type="datetimeFigureOut">
              <a:rPr lang="en-US" smtClean="0"/>
              <a:t>24-Nov-21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61917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C5280-00F3-4AE3-9E5D-D8FD5A77DE79}" type="datetimeFigureOut">
              <a:rPr lang="en-US" smtClean="0"/>
              <a:t>24-Nov-21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13343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C5280-00F3-4AE3-9E5D-D8FD5A77DE79}" type="datetimeFigureOut">
              <a:rPr lang="en-US" smtClean="0"/>
              <a:t>24-Nov-21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41782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C5280-00F3-4AE3-9E5D-D8FD5A77DE79}" type="datetimeFigureOut">
              <a:rPr lang="en-US" smtClean="0"/>
              <a:t>24-Nov-21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381869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C5280-00F3-4AE3-9E5D-D8FD5A77DE79}" type="datetimeFigureOut">
              <a:rPr lang="en-US" smtClean="0"/>
              <a:t>24-Nov-21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263136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C5280-00F3-4AE3-9E5D-D8FD5A77DE79}" type="datetimeFigureOut">
              <a:rPr lang="en-US" smtClean="0"/>
              <a:t>24-Nov-21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421741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C5280-00F3-4AE3-9E5D-D8FD5A77DE79}" type="datetimeFigureOut">
              <a:rPr lang="en-US" smtClean="0"/>
              <a:t>24-Nov-21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165289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C5280-00F3-4AE3-9E5D-D8FD5A77DE79}" type="datetimeFigureOut">
              <a:rPr lang="en-US" smtClean="0"/>
              <a:t>24-Nov-21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301044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C5280-00F3-4AE3-9E5D-D8FD5A77DE79}" type="datetimeFigureOut">
              <a:rPr lang="en-US" smtClean="0"/>
              <a:t>24-Nov-21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413690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C5280-00F3-4AE3-9E5D-D8FD5A77DE79}" type="datetimeFigureOut">
              <a:rPr lang="en-US" smtClean="0"/>
              <a:t>24-Nov-21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BBB-A4D3-4EA6-8B5B-2123F4F2BF0B}" type="slidenum">
              <a:rPr lang="en-US" smtClean="0"/>
              <a:t>‹#›</a:t>
            </a:fld>
            <a:endParaRPr lang="en-US"/>
          </a:p>
        </p:txBody>
      </p:sp>
    </p:spTree>
    <p:extLst>
      <p:ext uri="{BB962C8B-B14F-4D97-AF65-F5344CB8AC3E}">
        <p14:creationId xmlns:p14="http://schemas.microsoft.com/office/powerpoint/2010/main" val="252231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C5280-00F3-4AE3-9E5D-D8FD5A77DE79}" type="datetimeFigureOut">
              <a:rPr lang="en-US" smtClean="0"/>
              <a:t>24-Nov-21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D0BBB-A4D3-4EA6-8B5B-2123F4F2BF0B}" type="slidenum">
              <a:rPr lang="en-US" smtClean="0"/>
              <a:t>‹#›</a:t>
            </a:fld>
            <a:endParaRPr lang="en-US"/>
          </a:p>
        </p:txBody>
      </p:sp>
    </p:spTree>
    <p:extLst>
      <p:ext uri="{BB962C8B-B14F-4D97-AF65-F5344CB8AC3E}">
        <p14:creationId xmlns:p14="http://schemas.microsoft.com/office/powerpoint/2010/main" val="5636930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4" name="Title 3">
            <a:extLst>
              <a:ext uri="{FF2B5EF4-FFF2-40B4-BE49-F238E27FC236}">
                <a16:creationId xmlns:a16="http://schemas.microsoft.com/office/drawing/2014/main" id="{6F08C58E-52B9-4B26-89FC-82B28A295510}"/>
              </a:ext>
            </a:extLst>
          </p:cNvPr>
          <p:cNvSpPr txBox="1">
            <a:spLocks/>
          </p:cNvSpPr>
          <p:nvPr/>
        </p:nvSpPr>
        <p:spPr>
          <a:xfrm>
            <a:off x="1524000" y="1136978"/>
            <a:ext cx="9144000" cy="1957298"/>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b="0" dirty="0">
                <a:ln w="0"/>
                <a:solidFill>
                  <a:schemeClr val="tx1"/>
                </a:solidFill>
                <a:effectLst>
                  <a:outerShdw blurRad="38100" dist="19050" dir="2700000" algn="tl" rotWithShape="0">
                    <a:schemeClr val="dk1">
                      <a:alpha val="40000"/>
                    </a:schemeClr>
                  </a:outerShdw>
                </a:effectLst>
              </a:rPr>
              <a:t>2021F-T1 AISC1006 – Step Presentation 01 (M07 Group 1)</a:t>
            </a:r>
          </a:p>
        </p:txBody>
      </p:sp>
      <p:graphicFrame>
        <p:nvGraphicFramePr>
          <p:cNvPr id="5" name="Content Placeholder 3">
            <a:extLst>
              <a:ext uri="{FF2B5EF4-FFF2-40B4-BE49-F238E27FC236}">
                <a16:creationId xmlns:a16="http://schemas.microsoft.com/office/drawing/2014/main" id="{D2F0626F-51EF-4B43-80B0-9805E08E4F14}"/>
              </a:ext>
            </a:extLst>
          </p:cNvPr>
          <p:cNvGraphicFramePr>
            <a:graphicFrameLocks/>
          </p:cNvGraphicFramePr>
          <p:nvPr>
            <p:extLst>
              <p:ext uri="{D42A27DB-BD31-4B8C-83A1-F6EECF244321}">
                <p14:modId xmlns:p14="http://schemas.microsoft.com/office/powerpoint/2010/main" val="2634217334"/>
              </p:ext>
            </p:extLst>
          </p:nvPr>
        </p:nvGraphicFramePr>
        <p:xfrm>
          <a:off x="2259496" y="3657602"/>
          <a:ext cx="7673009" cy="1959203"/>
        </p:xfrm>
        <a:graphic>
          <a:graphicData uri="http://schemas.openxmlformats.org/drawingml/2006/table">
            <a:tbl>
              <a:tblPr firstRow="1" firstCol="1" bandRow="1">
                <a:tableStyleId>{5C22544A-7EE6-4342-B048-85BDC9FD1C3A}</a:tableStyleId>
              </a:tblPr>
              <a:tblGrid>
                <a:gridCol w="4993341">
                  <a:extLst>
                    <a:ext uri="{9D8B030D-6E8A-4147-A177-3AD203B41FA5}">
                      <a16:colId xmlns:a16="http://schemas.microsoft.com/office/drawing/2014/main" val="2548274820"/>
                    </a:ext>
                  </a:extLst>
                </a:gridCol>
                <a:gridCol w="2679668">
                  <a:extLst>
                    <a:ext uri="{9D8B030D-6E8A-4147-A177-3AD203B41FA5}">
                      <a16:colId xmlns:a16="http://schemas.microsoft.com/office/drawing/2014/main" val="583296599"/>
                    </a:ext>
                  </a:extLst>
                </a:gridCol>
              </a:tblGrid>
              <a:tr h="280513">
                <a:tc>
                  <a:txBody>
                    <a:bodyPr/>
                    <a:lstStyle/>
                    <a:p>
                      <a:pPr marL="0" marR="0" algn="ctr">
                        <a:lnSpc>
                          <a:spcPct val="107000"/>
                        </a:lnSpc>
                        <a:spcBef>
                          <a:spcPts val="0"/>
                        </a:spcBef>
                        <a:spcAft>
                          <a:spcPts val="0"/>
                        </a:spcAft>
                      </a:pPr>
                      <a:r>
                        <a:rPr lang="en-CA" sz="2400" u="none" dirty="0">
                          <a:effectLst/>
                          <a:latin typeface="+mj-lt"/>
                        </a:rPr>
                        <a:t>Student Name(s) ↓</a:t>
                      </a:r>
                      <a:endParaRPr lang="en-US" sz="4000" u="none" dirty="0">
                        <a:effectLst/>
                        <a:latin typeface="+mj-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CA" sz="2400" u="none" dirty="0">
                          <a:effectLst/>
                          <a:latin typeface="+mj-lt"/>
                        </a:rPr>
                        <a:t>Student IDs ↓</a:t>
                      </a:r>
                      <a:endParaRPr lang="en-US" sz="4000" u="none" dirty="0">
                        <a:effectLst/>
                        <a:latin typeface="+mj-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6443330"/>
                  </a:ext>
                </a:extLst>
              </a:tr>
              <a:tr h="528396">
                <a:tc>
                  <a:txBody>
                    <a:bodyPr/>
                    <a:lstStyle/>
                    <a:p>
                      <a:pPr marL="0" marR="0" algn="ctr">
                        <a:lnSpc>
                          <a:spcPct val="107000"/>
                        </a:lnSpc>
                        <a:spcBef>
                          <a:spcPts val="0"/>
                        </a:spcBef>
                        <a:spcAft>
                          <a:spcPts val="0"/>
                        </a:spcAft>
                      </a:pPr>
                      <a:r>
                        <a:rPr lang="en-CA" sz="2400" u="none" dirty="0">
                          <a:effectLst/>
                          <a:latin typeface="+mj-lt"/>
                        </a:rPr>
                        <a:t>Shivam Patel</a:t>
                      </a:r>
                      <a:endParaRPr lang="en-US" sz="4000" u="none" dirty="0">
                        <a:effectLst/>
                        <a:latin typeface="+mj-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CA" sz="2400" u="none">
                          <a:effectLst/>
                          <a:latin typeface="+mj-lt"/>
                        </a:rPr>
                        <a:t>500201461</a:t>
                      </a:r>
                      <a:endParaRPr lang="en-US" sz="4000" u="none">
                        <a:effectLst/>
                        <a:latin typeface="+mj-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7366509"/>
                  </a:ext>
                </a:extLst>
              </a:tr>
              <a:tr h="528396">
                <a:tc>
                  <a:txBody>
                    <a:bodyPr/>
                    <a:lstStyle/>
                    <a:p>
                      <a:pPr marL="0" marR="0" algn="ctr">
                        <a:lnSpc>
                          <a:spcPct val="107000"/>
                        </a:lnSpc>
                        <a:spcBef>
                          <a:spcPts val="0"/>
                        </a:spcBef>
                        <a:spcAft>
                          <a:spcPts val="0"/>
                        </a:spcAft>
                      </a:pPr>
                      <a:r>
                        <a:rPr lang="en-CA" sz="2400" u="none">
                          <a:effectLst/>
                          <a:latin typeface="+mj-lt"/>
                        </a:rPr>
                        <a:t>Jaydeep Bhalala</a:t>
                      </a:r>
                      <a:endParaRPr lang="en-US" sz="4000" u="none">
                        <a:effectLst/>
                        <a:latin typeface="+mj-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CA" sz="2400" u="none">
                          <a:effectLst/>
                          <a:latin typeface="+mj-lt"/>
                        </a:rPr>
                        <a:t>500198056</a:t>
                      </a:r>
                      <a:endParaRPr lang="en-US" sz="4000" u="none">
                        <a:effectLst/>
                        <a:latin typeface="+mj-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1045184"/>
                  </a:ext>
                </a:extLst>
              </a:tr>
              <a:tr h="528396">
                <a:tc>
                  <a:txBody>
                    <a:bodyPr/>
                    <a:lstStyle/>
                    <a:p>
                      <a:pPr marL="0" marR="0" algn="ctr">
                        <a:lnSpc>
                          <a:spcPct val="107000"/>
                        </a:lnSpc>
                        <a:spcBef>
                          <a:spcPts val="0"/>
                        </a:spcBef>
                        <a:spcAft>
                          <a:spcPts val="0"/>
                        </a:spcAft>
                      </a:pPr>
                      <a:r>
                        <a:rPr lang="en-CA" sz="2400" u="none" dirty="0">
                          <a:effectLst/>
                          <a:latin typeface="+mj-lt"/>
                        </a:rPr>
                        <a:t>Pratik </a:t>
                      </a:r>
                      <a:r>
                        <a:rPr lang="en-CA" sz="2400" u="none" dirty="0" err="1">
                          <a:effectLst/>
                          <a:latin typeface="+mj-lt"/>
                        </a:rPr>
                        <a:t>Domadiya</a:t>
                      </a:r>
                      <a:endParaRPr lang="en-US" sz="4000" u="none" dirty="0">
                        <a:effectLst/>
                        <a:latin typeface="+mj-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CA" sz="2400" u="none" dirty="0">
                          <a:effectLst/>
                          <a:latin typeface="+mj-lt"/>
                        </a:rPr>
                        <a:t>500199494</a:t>
                      </a:r>
                      <a:endParaRPr lang="en-US" sz="4000" u="none" dirty="0">
                        <a:effectLst/>
                        <a:latin typeface="+mj-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2765133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1663"/>
            <a:ext cx="8229600" cy="1143000"/>
          </a:xfrm>
        </p:spPr>
        <p:txBody>
          <a:bodyPr>
            <a:noAutofit/>
          </a:bodyPr>
          <a:lstStyle/>
          <a:p>
            <a:r>
              <a:rPr lang="en-US" sz="4000" dirty="0"/>
              <a:t>SAMPLE DATASET</a:t>
            </a:r>
          </a:p>
        </p:txBody>
      </p:sp>
      <p:pic>
        <p:nvPicPr>
          <p:cNvPr id="2050" name="Picture 2"/>
          <p:cNvPicPr>
            <a:picLocks noGrp="1" noChangeAspect="1" noChangeArrowheads="1"/>
          </p:cNvPicPr>
          <p:nvPr>
            <p:ph idx="1"/>
          </p:nvPr>
        </p:nvPicPr>
        <p:blipFill>
          <a:blip r:embed="rId2" cstate="print"/>
          <a:stretch>
            <a:fillRect/>
          </a:stretch>
        </p:blipFill>
        <p:spPr bwMode="auto">
          <a:xfrm>
            <a:off x="838200" y="1628800"/>
            <a:ext cx="10515600" cy="43260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6BD7-43BA-433E-80D2-7E1858886267}"/>
              </a:ext>
            </a:extLst>
          </p:cNvPr>
          <p:cNvSpPr>
            <a:spLocks noGrp="1"/>
          </p:cNvSpPr>
          <p:nvPr>
            <p:ph type="title"/>
          </p:nvPr>
        </p:nvSpPr>
        <p:spPr>
          <a:xfrm>
            <a:off x="838200" y="108743"/>
            <a:ext cx="10515600" cy="1144588"/>
          </a:xfrm>
        </p:spPr>
        <p:txBody>
          <a:bodyPr>
            <a:normAutofit/>
          </a:bodyPr>
          <a:lstStyle/>
          <a:p>
            <a:pPr algn="ctr"/>
            <a:r>
              <a:rPr lang="en-US" dirty="0"/>
              <a:t>2. Visualization &amp; Analysis</a:t>
            </a:r>
          </a:p>
        </p:txBody>
      </p:sp>
      <p:sp>
        <p:nvSpPr>
          <p:cNvPr id="5" name="Content Placeholder 4">
            <a:extLst>
              <a:ext uri="{FF2B5EF4-FFF2-40B4-BE49-F238E27FC236}">
                <a16:creationId xmlns:a16="http://schemas.microsoft.com/office/drawing/2014/main" id="{6A212DB2-5F7B-4A6A-9F5E-937A5050A9F4}"/>
              </a:ext>
            </a:extLst>
          </p:cNvPr>
          <p:cNvSpPr>
            <a:spLocks noGrp="1"/>
          </p:cNvSpPr>
          <p:nvPr>
            <p:ph idx="1"/>
          </p:nvPr>
        </p:nvSpPr>
        <p:spPr/>
        <p:txBody>
          <a:bodyPr/>
          <a:lstStyle/>
          <a:p>
            <a:r>
              <a:rPr lang="en-US" dirty="0"/>
              <a:t>Purpose of the Data cleaning</a:t>
            </a:r>
          </a:p>
          <a:p>
            <a:pPr lvl="1"/>
            <a:r>
              <a:rPr lang="en-US" dirty="0"/>
              <a:t>Data cleaning is the process of removing data that is wrong, inaccurate, incomplete, poorly structured, duplicated, or simply unrelated to the dataset's goal.</a:t>
            </a:r>
          </a:p>
          <a:p>
            <a:endParaRPr lang="en-US" dirty="0"/>
          </a:p>
        </p:txBody>
      </p:sp>
      <p:sp>
        <p:nvSpPr>
          <p:cNvPr id="9" name="TextBox 8">
            <a:extLst>
              <a:ext uri="{FF2B5EF4-FFF2-40B4-BE49-F238E27FC236}">
                <a16:creationId xmlns:a16="http://schemas.microsoft.com/office/drawing/2014/main" id="{9E8A0EB6-D22D-4132-AA87-D44B5694BF4E}"/>
              </a:ext>
            </a:extLst>
          </p:cNvPr>
          <p:cNvSpPr txBox="1"/>
          <p:nvPr/>
        </p:nvSpPr>
        <p:spPr>
          <a:xfrm>
            <a:off x="838200" y="930165"/>
            <a:ext cx="6096000" cy="646331"/>
          </a:xfrm>
          <a:prstGeom prst="rect">
            <a:avLst/>
          </a:prstGeom>
          <a:noFill/>
        </p:spPr>
        <p:txBody>
          <a:bodyPr wrap="square">
            <a:spAutoFit/>
          </a:bodyPr>
          <a:lstStyle/>
          <a:p>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Data Cleaning</a:t>
            </a:r>
            <a:endParaRPr lang="en-US" dirty="0"/>
          </a:p>
        </p:txBody>
      </p:sp>
    </p:spTree>
    <p:extLst>
      <p:ext uri="{BB962C8B-B14F-4D97-AF65-F5344CB8AC3E}">
        <p14:creationId xmlns:p14="http://schemas.microsoft.com/office/powerpoint/2010/main" val="81445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8899-6220-45CE-A3C5-11084E51296B}"/>
              </a:ext>
            </a:extLst>
          </p:cNvPr>
          <p:cNvSpPr>
            <a:spLocks noGrp="1"/>
          </p:cNvSpPr>
          <p:nvPr>
            <p:ph type="title"/>
          </p:nvPr>
        </p:nvSpPr>
        <p:spPr>
          <a:xfrm>
            <a:off x="2063552" y="404664"/>
            <a:ext cx="8229600" cy="1143000"/>
          </a:xfrm>
        </p:spPr>
        <p:txBody>
          <a:bodyPr/>
          <a:lstStyle/>
          <a:p>
            <a:r>
              <a:rPr lang="en-IN" dirty="0"/>
              <a:t>Cleaning the data</a:t>
            </a:r>
            <a:endParaRPr lang="en-CA" dirty="0"/>
          </a:p>
        </p:txBody>
      </p:sp>
      <p:sp>
        <p:nvSpPr>
          <p:cNvPr id="3" name="Content Placeholder 2">
            <a:extLst>
              <a:ext uri="{FF2B5EF4-FFF2-40B4-BE49-F238E27FC236}">
                <a16:creationId xmlns:a16="http://schemas.microsoft.com/office/drawing/2014/main" id="{0EBC454F-8F08-4346-9BF4-E9F1B3F63A82}"/>
              </a:ext>
            </a:extLst>
          </p:cNvPr>
          <p:cNvSpPr>
            <a:spLocks noGrp="1"/>
          </p:cNvSpPr>
          <p:nvPr>
            <p:ph idx="1"/>
          </p:nvPr>
        </p:nvSpPr>
        <p:spPr>
          <a:xfrm>
            <a:off x="2063552" y="1628800"/>
            <a:ext cx="5616624" cy="504056"/>
          </a:xfrm>
        </p:spPr>
        <p:txBody>
          <a:bodyPr>
            <a:normAutofit/>
          </a:bodyPr>
          <a:lstStyle/>
          <a:p>
            <a:pPr marL="0" indent="0">
              <a:buNone/>
            </a:pPr>
            <a:r>
              <a:rPr lang="en-IN" dirty="0"/>
              <a:t>Cleaning of Type Column of the data</a:t>
            </a:r>
            <a:endParaRPr lang="en-CA" dirty="0"/>
          </a:p>
        </p:txBody>
      </p:sp>
      <p:pic>
        <p:nvPicPr>
          <p:cNvPr id="7" name="Picture 6" descr="Text&#10;&#10;Description automatically generated">
            <a:extLst>
              <a:ext uri="{FF2B5EF4-FFF2-40B4-BE49-F238E27FC236}">
                <a16:creationId xmlns:a16="http://schemas.microsoft.com/office/drawing/2014/main" id="{C8F53CF0-84A8-436C-A4E7-1F2CF7A08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2213992"/>
            <a:ext cx="6696744" cy="4320480"/>
          </a:xfrm>
          <a:prstGeom prst="rect">
            <a:avLst/>
          </a:prstGeom>
        </p:spPr>
      </p:pic>
    </p:spTree>
    <p:extLst>
      <p:ext uri="{BB962C8B-B14F-4D97-AF65-F5344CB8AC3E}">
        <p14:creationId xmlns:p14="http://schemas.microsoft.com/office/powerpoint/2010/main" val="412917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FA149-49F4-401F-916A-FD7A048B0BBC}"/>
              </a:ext>
            </a:extLst>
          </p:cNvPr>
          <p:cNvSpPr>
            <a:spLocks noGrp="1"/>
          </p:cNvSpPr>
          <p:nvPr>
            <p:ph idx="1"/>
          </p:nvPr>
        </p:nvSpPr>
        <p:spPr>
          <a:xfrm>
            <a:off x="1981200" y="1052736"/>
            <a:ext cx="8229600" cy="648072"/>
          </a:xfrm>
        </p:spPr>
        <p:txBody>
          <a:bodyPr/>
          <a:lstStyle/>
          <a:p>
            <a:pPr marL="0" indent="0">
              <a:buNone/>
            </a:pPr>
            <a:r>
              <a:rPr lang="en-IN" dirty="0"/>
              <a:t>After applying Filters</a:t>
            </a:r>
          </a:p>
          <a:p>
            <a:pPr marL="0" indent="0">
              <a:buNone/>
            </a:pPr>
            <a:endParaRPr lang="en-CA" dirty="0"/>
          </a:p>
        </p:txBody>
      </p:sp>
      <p:pic>
        <p:nvPicPr>
          <p:cNvPr id="5" name="Picture 4" descr="Text&#10;&#10;Description automatically generated">
            <a:extLst>
              <a:ext uri="{FF2B5EF4-FFF2-40B4-BE49-F238E27FC236}">
                <a16:creationId xmlns:a16="http://schemas.microsoft.com/office/drawing/2014/main" id="{41C8A199-15CF-4D80-9D57-A4C7F3917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772816"/>
            <a:ext cx="6644640" cy="1333500"/>
          </a:xfrm>
          <a:prstGeom prst="rect">
            <a:avLst/>
          </a:prstGeom>
        </p:spPr>
      </p:pic>
    </p:spTree>
    <p:extLst>
      <p:ext uri="{BB962C8B-B14F-4D97-AF65-F5344CB8AC3E}">
        <p14:creationId xmlns:p14="http://schemas.microsoft.com/office/powerpoint/2010/main" val="65950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lstStyle/>
          <a:p>
            <a:pPr marL="0" indent="0">
              <a:buNone/>
            </a:pPr>
            <a:r>
              <a:rPr lang="en-IN" dirty="0"/>
              <a:t>Cleaning of Walk Score Column of the data</a:t>
            </a:r>
            <a:endParaRPr lang="en-CA" dirty="0"/>
          </a:p>
          <a:p>
            <a:endParaRPr lang="en-CA" dirty="0"/>
          </a:p>
        </p:txBody>
      </p:sp>
      <p:sp>
        <p:nvSpPr>
          <p:cNvPr id="4" name="Content Placeholder 2">
            <a:extLst>
              <a:ext uri="{FF2B5EF4-FFF2-40B4-BE49-F238E27FC236}">
                <a16:creationId xmlns:a16="http://schemas.microsoft.com/office/drawing/2014/main" id="{F4C2728C-1BE7-4152-99D7-21B27161F36A}"/>
              </a:ext>
            </a:extLst>
          </p:cNvPr>
          <p:cNvSpPr txBox="1">
            <a:spLocks/>
          </p:cNvSpPr>
          <p:nvPr/>
        </p:nvSpPr>
        <p:spPr>
          <a:xfrm>
            <a:off x="2207568" y="1826168"/>
            <a:ext cx="8229600" cy="1296144"/>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dirty="0"/>
              <a:t>Taking average of walk score by grouping the community.</a:t>
            </a:r>
          </a:p>
          <a:p>
            <a:r>
              <a:rPr lang="en-IN" dirty="0"/>
              <a:t>Filling null values of walk score based on the mean value of the community</a:t>
            </a:r>
          </a:p>
          <a:p>
            <a:endParaRPr lang="en-CA" dirty="0"/>
          </a:p>
        </p:txBody>
      </p:sp>
      <p:pic>
        <p:nvPicPr>
          <p:cNvPr id="6" name="Picture 5" descr="Graphical user interface, application, Word&#10;&#10;Description automatically generated">
            <a:extLst>
              <a:ext uri="{FF2B5EF4-FFF2-40B4-BE49-F238E27FC236}">
                <a16:creationId xmlns:a16="http://schemas.microsoft.com/office/drawing/2014/main" id="{F26C2C42-8FF0-40D8-B96F-D71BD9711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3429000"/>
            <a:ext cx="6659880" cy="2217420"/>
          </a:xfrm>
          <a:prstGeom prst="rect">
            <a:avLst/>
          </a:prstGeom>
        </p:spPr>
      </p:pic>
    </p:spTree>
    <p:extLst>
      <p:ext uri="{BB962C8B-B14F-4D97-AF65-F5344CB8AC3E}">
        <p14:creationId xmlns:p14="http://schemas.microsoft.com/office/powerpoint/2010/main" val="155458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lstStyle/>
          <a:p>
            <a:pPr marL="0" indent="0">
              <a:buNone/>
            </a:pPr>
            <a:r>
              <a:rPr lang="en-IN" dirty="0"/>
              <a:t>Cleaning of Patio Terrace Column of the data</a:t>
            </a:r>
            <a:endParaRPr lang="en-CA" dirty="0"/>
          </a:p>
          <a:p>
            <a:pPr marL="0" indent="0">
              <a:buNone/>
            </a:pPr>
            <a:endParaRPr lang="en-CA" dirty="0"/>
          </a:p>
        </p:txBody>
      </p:sp>
      <p:pic>
        <p:nvPicPr>
          <p:cNvPr id="5" name="Picture 4" descr="Graphical user interface, text&#10;&#10;Description automatically generated">
            <a:extLst>
              <a:ext uri="{FF2B5EF4-FFF2-40B4-BE49-F238E27FC236}">
                <a16:creationId xmlns:a16="http://schemas.microsoft.com/office/drawing/2014/main" id="{837C0C01-82A0-4CD2-8523-0DE53D479C8C}"/>
              </a:ext>
            </a:extLst>
          </p:cNvPr>
          <p:cNvPicPr>
            <a:picLocks noChangeAspect="1"/>
          </p:cNvPicPr>
          <p:nvPr/>
        </p:nvPicPr>
        <p:blipFill rotWithShape="1">
          <a:blip r:embed="rId2">
            <a:extLst>
              <a:ext uri="{28A0092B-C50C-407E-A947-70E740481C1C}">
                <a14:useLocalDpi xmlns:a14="http://schemas.microsoft.com/office/drawing/2010/main" val="0"/>
              </a:ext>
            </a:extLst>
          </a:blip>
          <a:srcRect t="72987"/>
          <a:stretch/>
        </p:blipFill>
        <p:spPr>
          <a:xfrm>
            <a:off x="2135560" y="4581128"/>
            <a:ext cx="6591300" cy="101273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5E13656-1504-43D8-9089-5FD279001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2362200"/>
            <a:ext cx="6576060" cy="1066800"/>
          </a:xfrm>
          <a:prstGeom prst="rect">
            <a:avLst/>
          </a:prstGeom>
        </p:spPr>
      </p:pic>
      <p:sp>
        <p:nvSpPr>
          <p:cNvPr id="8" name="TextBox 7">
            <a:extLst>
              <a:ext uri="{FF2B5EF4-FFF2-40B4-BE49-F238E27FC236}">
                <a16:creationId xmlns:a16="http://schemas.microsoft.com/office/drawing/2014/main" id="{F7537818-A1D2-402C-9D8D-AA6E85393A5E}"/>
              </a:ext>
            </a:extLst>
          </p:cNvPr>
          <p:cNvSpPr txBox="1"/>
          <p:nvPr/>
        </p:nvSpPr>
        <p:spPr>
          <a:xfrm>
            <a:off x="2135560" y="1844824"/>
            <a:ext cx="2520280" cy="369332"/>
          </a:xfrm>
          <a:prstGeom prst="rect">
            <a:avLst/>
          </a:prstGeom>
          <a:noFill/>
        </p:spPr>
        <p:txBody>
          <a:bodyPr wrap="square" rtlCol="0">
            <a:spAutoFit/>
          </a:bodyPr>
          <a:lstStyle/>
          <a:p>
            <a:pPr marL="285750" indent="-285750">
              <a:buFont typeface="Arial" panose="020B0604020202020204" pitchFamily="34" charset="0"/>
              <a:buChar char="•"/>
            </a:pPr>
            <a:r>
              <a:rPr lang="en-US" dirty="0"/>
              <a:t>Before the cleaning</a:t>
            </a:r>
            <a:endParaRPr lang="en-CA" dirty="0"/>
          </a:p>
        </p:txBody>
      </p:sp>
      <p:sp>
        <p:nvSpPr>
          <p:cNvPr id="9" name="TextBox 8">
            <a:extLst>
              <a:ext uri="{FF2B5EF4-FFF2-40B4-BE49-F238E27FC236}">
                <a16:creationId xmlns:a16="http://schemas.microsoft.com/office/drawing/2014/main" id="{46C3F531-4EA0-4FCD-96BD-E258DE53BB60}"/>
              </a:ext>
            </a:extLst>
          </p:cNvPr>
          <p:cNvSpPr txBox="1"/>
          <p:nvPr/>
        </p:nvSpPr>
        <p:spPr>
          <a:xfrm>
            <a:off x="2135560" y="4149080"/>
            <a:ext cx="252028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the cleaning</a:t>
            </a:r>
          </a:p>
        </p:txBody>
      </p:sp>
    </p:spTree>
    <p:extLst>
      <p:ext uri="{BB962C8B-B14F-4D97-AF65-F5344CB8AC3E}">
        <p14:creationId xmlns:p14="http://schemas.microsoft.com/office/powerpoint/2010/main" val="387890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lstStyle/>
          <a:p>
            <a:pPr marL="0" indent="0">
              <a:buNone/>
            </a:pPr>
            <a:r>
              <a:rPr lang="en-IN" dirty="0"/>
              <a:t>Cleaning of Air Conditioning Column of the data</a:t>
            </a:r>
            <a:endParaRPr lang="en-CA" dirty="0"/>
          </a:p>
          <a:p>
            <a:endParaRPr lang="en-CA" dirty="0"/>
          </a:p>
        </p:txBody>
      </p:sp>
      <p:sp>
        <p:nvSpPr>
          <p:cNvPr id="4" name="Content Placeholder 2">
            <a:extLst>
              <a:ext uri="{FF2B5EF4-FFF2-40B4-BE49-F238E27FC236}">
                <a16:creationId xmlns:a16="http://schemas.microsoft.com/office/drawing/2014/main" id="{F4C2728C-1BE7-4152-99D7-21B27161F36A}"/>
              </a:ext>
            </a:extLst>
          </p:cNvPr>
          <p:cNvSpPr txBox="1">
            <a:spLocks/>
          </p:cNvSpPr>
          <p:nvPr/>
        </p:nvSpPr>
        <p:spPr>
          <a:xfrm>
            <a:off x="2207568" y="1700808"/>
            <a:ext cx="5904656" cy="50405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dirty="0"/>
              <a:t>If present then ‘Y’ else ‘N’</a:t>
            </a:r>
            <a:endParaRPr lang="en-CA" dirty="0"/>
          </a:p>
        </p:txBody>
      </p:sp>
      <p:pic>
        <p:nvPicPr>
          <p:cNvPr id="5" name="Picture 4" descr="Graphical user interface, text, application, email&#10;&#10;Description automatically generated">
            <a:extLst>
              <a:ext uri="{FF2B5EF4-FFF2-40B4-BE49-F238E27FC236}">
                <a16:creationId xmlns:a16="http://schemas.microsoft.com/office/drawing/2014/main" id="{9FE4C07D-55EC-490D-ACE5-07A3F8F28A57}"/>
              </a:ext>
            </a:extLst>
          </p:cNvPr>
          <p:cNvPicPr>
            <a:picLocks noChangeAspect="1"/>
          </p:cNvPicPr>
          <p:nvPr/>
        </p:nvPicPr>
        <p:blipFill rotWithShape="1">
          <a:blip r:embed="rId2">
            <a:extLst>
              <a:ext uri="{28A0092B-C50C-407E-A947-70E740481C1C}">
                <a14:useLocalDpi xmlns:a14="http://schemas.microsoft.com/office/drawing/2010/main" val="0"/>
              </a:ext>
            </a:extLst>
          </a:blip>
          <a:srcRect b="63867"/>
          <a:stretch/>
        </p:blipFill>
        <p:spPr>
          <a:xfrm>
            <a:off x="1730330" y="2780928"/>
            <a:ext cx="8964488" cy="1008112"/>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C3B01E54-9CA1-4F74-9E12-E4E654172285}"/>
              </a:ext>
            </a:extLst>
          </p:cNvPr>
          <p:cNvPicPr>
            <a:picLocks noChangeAspect="1"/>
          </p:cNvPicPr>
          <p:nvPr/>
        </p:nvPicPr>
        <p:blipFill rotWithShape="1">
          <a:blip r:embed="rId2">
            <a:extLst>
              <a:ext uri="{28A0092B-C50C-407E-A947-70E740481C1C}">
                <a14:useLocalDpi xmlns:a14="http://schemas.microsoft.com/office/drawing/2010/main" val="0"/>
              </a:ext>
            </a:extLst>
          </a:blip>
          <a:srcRect t="75137"/>
          <a:stretch/>
        </p:blipFill>
        <p:spPr>
          <a:xfrm>
            <a:off x="1730330" y="4581129"/>
            <a:ext cx="8964488" cy="693689"/>
          </a:xfrm>
          <a:prstGeom prst="rect">
            <a:avLst/>
          </a:prstGeom>
        </p:spPr>
      </p:pic>
      <p:sp>
        <p:nvSpPr>
          <p:cNvPr id="7" name="TextBox 6">
            <a:extLst>
              <a:ext uri="{FF2B5EF4-FFF2-40B4-BE49-F238E27FC236}">
                <a16:creationId xmlns:a16="http://schemas.microsoft.com/office/drawing/2014/main" id="{6C509D0D-1CF7-4C11-A0A1-84FA8007C694}"/>
              </a:ext>
            </a:extLst>
          </p:cNvPr>
          <p:cNvSpPr txBox="1"/>
          <p:nvPr/>
        </p:nvSpPr>
        <p:spPr>
          <a:xfrm>
            <a:off x="1621120" y="2334448"/>
            <a:ext cx="4591454" cy="369332"/>
          </a:xfrm>
          <a:prstGeom prst="rect">
            <a:avLst/>
          </a:prstGeom>
          <a:noFill/>
        </p:spPr>
        <p:txBody>
          <a:bodyPr wrap="square">
            <a:spAutoFit/>
          </a:bodyPr>
          <a:lstStyle/>
          <a:p>
            <a:r>
              <a:rPr lang="en-US" dirty="0"/>
              <a:t>Before the cleaning</a:t>
            </a:r>
            <a:endParaRPr lang="en-CA" dirty="0"/>
          </a:p>
        </p:txBody>
      </p:sp>
      <p:sp>
        <p:nvSpPr>
          <p:cNvPr id="9" name="TextBox 8">
            <a:extLst>
              <a:ext uri="{FF2B5EF4-FFF2-40B4-BE49-F238E27FC236}">
                <a16:creationId xmlns:a16="http://schemas.microsoft.com/office/drawing/2014/main" id="{01008048-BA13-457E-A8DF-BD9FFF4E52BB}"/>
              </a:ext>
            </a:extLst>
          </p:cNvPr>
          <p:cNvSpPr txBox="1"/>
          <p:nvPr/>
        </p:nvSpPr>
        <p:spPr>
          <a:xfrm>
            <a:off x="1647355" y="4180438"/>
            <a:ext cx="4591454" cy="369332"/>
          </a:xfrm>
          <a:prstGeom prst="rect">
            <a:avLst/>
          </a:prstGeom>
          <a:noFill/>
        </p:spPr>
        <p:txBody>
          <a:bodyPr wrap="square">
            <a:spAutoFit/>
          </a:bodyPr>
          <a:lstStyle/>
          <a:p>
            <a:r>
              <a:rPr lang="en-US" dirty="0"/>
              <a:t>After the cleaning</a:t>
            </a:r>
            <a:endParaRPr lang="en-CA" dirty="0"/>
          </a:p>
        </p:txBody>
      </p:sp>
    </p:spTree>
    <p:extLst>
      <p:ext uri="{BB962C8B-B14F-4D97-AF65-F5344CB8AC3E}">
        <p14:creationId xmlns:p14="http://schemas.microsoft.com/office/powerpoint/2010/main" val="153596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lstStyle/>
          <a:p>
            <a:pPr marL="0" indent="0">
              <a:buNone/>
            </a:pPr>
            <a:r>
              <a:rPr lang="en-IN" dirty="0"/>
              <a:t>Cleaning of Stories Column of the data</a:t>
            </a:r>
            <a:endParaRPr lang="en-CA" dirty="0"/>
          </a:p>
          <a:p>
            <a:endParaRPr lang="en-CA" dirty="0"/>
          </a:p>
        </p:txBody>
      </p:sp>
      <p:sp>
        <p:nvSpPr>
          <p:cNvPr id="4" name="Content Placeholder 2">
            <a:extLst>
              <a:ext uri="{FF2B5EF4-FFF2-40B4-BE49-F238E27FC236}">
                <a16:creationId xmlns:a16="http://schemas.microsoft.com/office/drawing/2014/main" id="{F4C2728C-1BE7-4152-99D7-21B27161F36A}"/>
              </a:ext>
            </a:extLst>
          </p:cNvPr>
          <p:cNvSpPr txBox="1">
            <a:spLocks/>
          </p:cNvSpPr>
          <p:nvPr/>
        </p:nvSpPr>
        <p:spPr>
          <a:xfrm>
            <a:off x="2207568" y="1826168"/>
            <a:ext cx="8229600" cy="5227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dirty="0"/>
              <a:t>Converting every code into numbers</a:t>
            </a:r>
          </a:p>
        </p:txBody>
      </p:sp>
      <p:pic>
        <p:nvPicPr>
          <p:cNvPr id="5" name="Picture 4" descr="Text&#10;&#10;Description automatically generated">
            <a:extLst>
              <a:ext uri="{FF2B5EF4-FFF2-40B4-BE49-F238E27FC236}">
                <a16:creationId xmlns:a16="http://schemas.microsoft.com/office/drawing/2014/main" id="{010CB66D-0DDF-476B-AE95-6B31F6235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220" y="2409811"/>
            <a:ext cx="7147560" cy="4198620"/>
          </a:xfrm>
          <a:prstGeom prst="rect">
            <a:avLst/>
          </a:prstGeom>
        </p:spPr>
      </p:pic>
    </p:spTree>
    <p:extLst>
      <p:ext uri="{BB962C8B-B14F-4D97-AF65-F5344CB8AC3E}">
        <p14:creationId xmlns:p14="http://schemas.microsoft.com/office/powerpoint/2010/main" val="293478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lstStyle/>
          <a:p>
            <a:pPr marL="0" indent="0">
              <a:buNone/>
            </a:pPr>
            <a:r>
              <a:rPr lang="en-IN" dirty="0"/>
              <a:t>Cleaning of Basement Column of the data</a:t>
            </a:r>
            <a:endParaRPr lang="en-CA" dirty="0"/>
          </a:p>
          <a:p>
            <a:endParaRPr lang="en-CA" dirty="0"/>
          </a:p>
        </p:txBody>
      </p:sp>
      <p:sp>
        <p:nvSpPr>
          <p:cNvPr id="4" name="Content Placeholder 2">
            <a:extLst>
              <a:ext uri="{FF2B5EF4-FFF2-40B4-BE49-F238E27FC236}">
                <a16:creationId xmlns:a16="http://schemas.microsoft.com/office/drawing/2014/main" id="{F4C2728C-1BE7-4152-99D7-21B27161F36A}"/>
              </a:ext>
            </a:extLst>
          </p:cNvPr>
          <p:cNvSpPr txBox="1">
            <a:spLocks/>
          </p:cNvSpPr>
          <p:nvPr/>
        </p:nvSpPr>
        <p:spPr>
          <a:xfrm>
            <a:off x="2207568" y="1826168"/>
            <a:ext cx="8229600" cy="72008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dirty="0"/>
              <a:t>If present then it then ‘Y’ else ‘N’</a:t>
            </a:r>
            <a:endParaRPr lang="en-CA" dirty="0"/>
          </a:p>
          <a:p>
            <a:pPr marL="0" indent="0">
              <a:buNone/>
            </a:pPr>
            <a:endParaRPr lang="en-CA" dirty="0"/>
          </a:p>
        </p:txBody>
      </p:sp>
      <p:pic>
        <p:nvPicPr>
          <p:cNvPr id="5" name="Picture 4" descr="Text, letter&#10;&#10;Description automatically generated">
            <a:extLst>
              <a:ext uri="{FF2B5EF4-FFF2-40B4-BE49-F238E27FC236}">
                <a16:creationId xmlns:a16="http://schemas.microsoft.com/office/drawing/2014/main" id="{A8991446-88B3-41B7-A7A0-271F96C4CD07}"/>
              </a:ext>
            </a:extLst>
          </p:cNvPr>
          <p:cNvPicPr>
            <a:picLocks noChangeAspect="1"/>
          </p:cNvPicPr>
          <p:nvPr/>
        </p:nvPicPr>
        <p:blipFill rotWithShape="1">
          <a:blip r:embed="rId2">
            <a:extLst>
              <a:ext uri="{28A0092B-C50C-407E-A947-70E740481C1C}">
                <a14:useLocalDpi xmlns:a14="http://schemas.microsoft.com/office/drawing/2010/main" val="0"/>
              </a:ext>
            </a:extLst>
          </a:blip>
          <a:srcRect b="67436"/>
          <a:stretch/>
        </p:blipFill>
        <p:spPr>
          <a:xfrm>
            <a:off x="2351584" y="2843425"/>
            <a:ext cx="6987540" cy="1468329"/>
          </a:xfrm>
          <a:prstGeom prst="rect">
            <a:avLst/>
          </a:prstGeom>
        </p:spPr>
      </p:pic>
      <p:pic>
        <p:nvPicPr>
          <p:cNvPr id="6" name="Picture 5" descr="Text, letter&#10;&#10;Description automatically generated">
            <a:extLst>
              <a:ext uri="{FF2B5EF4-FFF2-40B4-BE49-F238E27FC236}">
                <a16:creationId xmlns:a16="http://schemas.microsoft.com/office/drawing/2014/main" id="{90229E79-B06B-4D9F-BC93-FDFAD2BACDF9}"/>
              </a:ext>
            </a:extLst>
          </p:cNvPr>
          <p:cNvPicPr>
            <a:picLocks noChangeAspect="1"/>
          </p:cNvPicPr>
          <p:nvPr/>
        </p:nvPicPr>
        <p:blipFill rotWithShape="1">
          <a:blip r:embed="rId2">
            <a:extLst>
              <a:ext uri="{28A0092B-C50C-407E-A947-70E740481C1C}">
                <a14:useLocalDpi xmlns:a14="http://schemas.microsoft.com/office/drawing/2010/main" val="0"/>
              </a:ext>
            </a:extLst>
          </a:blip>
          <a:srcRect t="77375"/>
          <a:stretch/>
        </p:blipFill>
        <p:spPr>
          <a:xfrm>
            <a:off x="2351584" y="5157192"/>
            <a:ext cx="6987540" cy="1020188"/>
          </a:xfrm>
          <a:prstGeom prst="rect">
            <a:avLst/>
          </a:prstGeom>
        </p:spPr>
      </p:pic>
      <p:sp>
        <p:nvSpPr>
          <p:cNvPr id="7" name="TextBox 6">
            <a:extLst>
              <a:ext uri="{FF2B5EF4-FFF2-40B4-BE49-F238E27FC236}">
                <a16:creationId xmlns:a16="http://schemas.microsoft.com/office/drawing/2014/main" id="{88F2FC8A-2E62-450F-A135-637E1BF5FB54}"/>
              </a:ext>
            </a:extLst>
          </p:cNvPr>
          <p:cNvSpPr txBox="1"/>
          <p:nvPr/>
        </p:nvSpPr>
        <p:spPr>
          <a:xfrm>
            <a:off x="2210083" y="2325504"/>
            <a:ext cx="4591454" cy="369332"/>
          </a:xfrm>
          <a:prstGeom prst="rect">
            <a:avLst/>
          </a:prstGeom>
          <a:noFill/>
        </p:spPr>
        <p:txBody>
          <a:bodyPr wrap="square">
            <a:spAutoFit/>
          </a:bodyPr>
          <a:lstStyle/>
          <a:p>
            <a:r>
              <a:rPr lang="en-US" dirty="0"/>
              <a:t>Before the cleaning</a:t>
            </a:r>
            <a:endParaRPr lang="en-CA" dirty="0"/>
          </a:p>
        </p:txBody>
      </p:sp>
      <p:sp>
        <p:nvSpPr>
          <p:cNvPr id="8" name="TextBox 7">
            <a:extLst>
              <a:ext uri="{FF2B5EF4-FFF2-40B4-BE49-F238E27FC236}">
                <a16:creationId xmlns:a16="http://schemas.microsoft.com/office/drawing/2014/main" id="{D302D05C-2AFD-4735-A418-B332D3AFCDE9}"/>
              </a:ext>
            </a:extLst>
          </p:cNvPr>
          <p:cNvSpPr txBox="1"/>
          <p:nvPr/>
        </p:nvSpPr>
        <p:spPr>
          <a:xfrm>
            <a:off x="2207568" y="4725144"/>
            <a:ext cx="4591454" cy="369332"/>
          </a:xfrm>
          <a:prstGeom prst="rect">
            <a:avLst/>
          </a:prstGeom>
          <a:noFill/>
        </p:spPr>
        <p:txBody>
          <a:bodyPr wrap="square">
            <a:spAutoFit/>
          </a:bodyPr>
          <a:lstStyle/>
          <a:p>
            <a:r>
              <a:rPr lang="en-US" dirty="0"/>
              <a:t>After the cleaning</a:t>
            </a:r>
            <a:endParaRPr lang="en-CA" dirty="0"/>
          </a:p>
        </p:txBody>
      </p:sp>
    </p:spTree>
    <p:extLst>
      <p:ext uri="{BB962C8B-B14F-4D97-AF65-F5344CB8AC3E}">
        <p14:creationId xmlns:p14="http://schemas.microsoft.com/office/powerpoint/2010/main" val="290141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lstStyle/>
          <a:p>
            <a:pPr marL="0" indent="0">
              <a:buNone/>
            </a:pPr>
            <a:r>
              <a:rPr lang="en-IN" dirty="0"/>
              <a:t>Cleaning of Size Column of the data</a:t>
            </a:r>
            <a:endParaRPr lang="en-CA" dirty="0"/>
          </a:p>
          <a:p>
            <a:endParaRPr lang="en-CA" dirty="0"/>
          </a:p>
        </p:txBody>
      </p:sp>
      <p:sp>
        <p:nvSpPr>
          <p:cNvPr id="4" name="Content Placeholder 2">
            <a:extLst>
              <a:ext uri="{FF2B5EF4-FFF2-40B4-BE49-F238E27FC236}">
                <a16:creationId xmlns:a16="http://schemas.microsoft.com/office/drawing/2014/main" id="{F4C2728C-1BE7-4152-99D7-21B27161F36A}"/>
              </a:ext>
            </a:extLst>
          </p:cNvPr>
          <p:cNvSpPr txBox="1">
            <a:spLocks/>
          </p:cNvSpPr>
          <p:nvPr/>
        </p:nvSpPr>
        <p:spPr>
          <a:xfrm>
            <a:off x="2207568" y="1826168"/>
            <a:ext cx="8229600" cy="720080"/>
          </a:xfrm>
          <a:prstGeom prst="rect">
            <a:avLst/>
          </a:prstGeom>
        </p:spPr>
        <p:txBody>
          <a:bodyPr vert="horz">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IN" dirty="0"/>
              <a:t>We will use four features('Bedrooms’, 'Bathrooms’, 'Kitchens’, 'Rooms’) to predict the null values of size column by linear regression model.</a:t>
            </a:r>
          </a:p>
          <a:p>
            <a:endParaRPr lang="en-CA" dirty="0"/>
          </a:p>
        </p:txBody>
      </p:sp>
      <p:pic>
        <p:nvPicPr>
          <p:cNvPr id="5" name="Picture 4" descr="Graphical user interface, text, application, email&#10;&#10;Description automatically generated">
            <a:extLst>
              <a:ext uri="{FF2B5EF4-FFF2-40B4-BE49-F238E27FC236}">
                <a16:creationId xmlns:a16="http://schemas.microsoft.com/office/drawing/2014/main" id="{D3B10106-F67C-43F1-AB8B-BE53131F0AD6}"/>
              </a:ext>
            </a:extLst>
          </p:cNvPr>
          <p:cNvPicPr>
            <a:picLocks noChangeAspect="1"/>
          </p:cNvPicPr>
          <p:nvPr/>
        </p:nvPicPr>
        <p:blipFill rotWithShape="1">
          <a:blip r:embed="rId2">
            <a:extLst>
              <a:ext uri="{28A0092B-C50C-407E-A947-70E740481C1C}">
                <a14:useLocalDpi xmlns:a14="http://schemas.microsoft.com/office/drawing/2010/main" val="0"/>
              </a:ext>
            </a:extLst>
          </a:blip>
          <a:srcRect b="80418"/>
          <a:stretch/>
        </p:blipFill>
        <p:spPr>
          <a:xfrm>
            <a:off x="2487930" y="3211301"/>
            <a:ext cx="7216140" cy="856481"/>
          </a:xfrm>
          <a:prstGeom prst="rect">
            <a:avLst/>
          </a:prstGeom>
        </p:spPr>
      </p:pic>
      <p:sp>
        <p:nvSpPr>
          <p:cNvPr id="8" name="TextBox 7">
            <a:extLst>
              <a:ext uri="{FF2B5EF4-FFF2-40B4-BE49-F238E27FC236}">
                <a16:creationId xmlns:a16="http://schemas.microsoft.com/office/drawing/2014/main" id="{E2E81382-C03C-4AC7-A22B-4326A743DE84}"/>
              </a:ext>
            </a:extLst>
          </p:cNvPr>
          <p:cNvSpPr txBox="1"/>
          <p:nvPr/>
        </p:nvSpPr>
        <p:spPr>
          <a:xfrm>
            <a:off x="2338054" y="2741128"/>
            <a:ext cx="4581728" cy="369332"/>
          </a:xfrm>
          <a:prstGeom prst="rect">
            <a:avLst/>
          </a:prstGeom>
          <a:noFill/>
        </p:spPr>
        <p:txBody>
          <a:bodyPr wrap="square">
            <a:spAutoFit/>
          </a:bodyPr>
          <a:lstStyle/>
          <a:p>
            <a:r>
              <a:rPr lang="en-US" dirty="0"/>
              <a:t>Null values Before the cleaning</a:t>
            </a:r>
            <a:endParaRPr lang="en-CA" dirty="0"/>
          </a:p>
        </p:txBody>
      </p:sp>
      <p:pic>
        <p:nvPicPr>
          <p:cNvPr id="9" name="Picture 8" descr="Graphical user interface, text, application, email&#10;&#10;Description automatically generated">
            <a:extLst>
              <a:ext uri="{FF2B5EF4-FFF2-40B4-BE49-F238E27FC236}">
                <a16:creationId xmlns:a16="http://schemas.microsoft.com/office/drawing/2014/main" id="{64FCFD41-DEC7-44C6-B593-232AC8B169FE}"/>
              </a:ext>
            </a:extLst>
          </p:cNvPr>
          <p:cNvPicPr>
            <a:picLocks noChangeAspect="1"/>
          </p:cNvPicPr>
          <p:nvPr/>
        </p:nvPicPr>
        <p:blipFill rotWithShape="1">
          <a:blip r:embed="rId3">
            <a:extLst>
              <a:ext uri="{28A0092B-C50C-407E-A947-70E740481C1C}">
                <a14:useLocalDpi xmlns:a14="http://schemas.microsoft.com/office/drawing/2010/main" val="0"/>
              </a:ext>
            </a:extLst>
          </a:blip>
          <a:srcRect t="80114" r="18706"/>
          <a:stretch/>
        </p:blipFill>
        <p:spPr>
          <a:xfrm>
            <a:off x="2471190" y="5013177"/>
            <a:ext cx="7232880" cy="786428"/>
          </a:xfrm>
          <a:prstGeom prst="rect">
            <a:avLst/>
          </a:prstGeom>
        </p:spPr>
      </p:pic>
      <p:sp>
        <p:nvSpPr>
          <p:cNvPr id="11" name="TextBox 10">
            <a:extLst>
              <a:ext uri="{FF2B5EF4-FFF2-40B4-BE49-F238E27FC236}">
                <a16:creationId xmlns:a16="http://schemas.microsoft.com/office/drawing/2014/main" id="{7F36C373-167F-4ED8-916D-340CC1B2DB56}"/>
              </a:ext>
            </a:extLst>
          </p:cNvPr>
          <p:cNvSpPr txBox="1"/>
          <p:nvPr/>
        </p:nvSpPr>
        <p:spPr>
          <a:xfrm>
            <a:off x="2338054" y="4548167"/>
            <a:ext cx="4581728" cy="369332"/>
          </a:xfrm>
          <a:prstGeom prst="rect">
            <a:avLst/>
          </a:prstGeom>
          <a:noFill/>
        </p:spPr>
        <p:txBody>
          <a:bodyPr wrap="square">
            <a:spAutoFit/>
          </a:bodyPr>
          <a:lstStyle/>
          <a:p>
            <a:r>
              <a:rPr lang="en-US" dirty="0"/>
              <a:t>Null values After filling it</a:t>
            </a:r>
          </a:p>
        </p:txBody>
      </p:sp>
    </p:spTree>
    <p:extLst>
      <p:ext uri="{BB962C8B-B14F-4D97-AF65-F5344CB8AC3E}">
        <p14:creationId xmlns:p14="http://schemas.microsoft.com/office/powerpoint/2010/main" val="168029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8211.jpg"/>
          <p:cNvPicPr>
            <a:picLocks noChangeAspect="1"/>
          </p:cNvPicPr>
          <p:nvPr/>
        </p:nvPicPr>
        <p:blipFill>
          <a:blip r:embed="rId2" cstate="print"/>
          <a:stretch>
            <a:fillRect/>
          </a:stretch>
        </p:blipFill>
        <p:spPr>
          <a:xfrm>
            <a:off x="8887362" y="3140968"/>
            <a:ext cx="2466437" cy="3284984"/>
          </a:xfrm>
          <a:prstGeom prst="rect">
            <a:avLst/>
          </a:prstGeom>
        </p:spPr>
      </p:pic>
      <p:sp>
        <p:nvSpPr>
          <p:cNvPr id="5" name="TextBox 4"/>
          <p:cNvSpPr txBox="1"/>
          <p:nvPr/>
        </p:nvSpPr>
        <p:spPr>
          <a:xfrm>
            <a:off x="838200" y="3140968"/>
            <a:ext cx="10515599" cy="1477328"/>
          </a:xfrm>
          <a:prstGeom prst="rect">
            <a:avLst/>
          </a:prstGeom>
          <a:noFill/>
        </p:spPr>
        <p:txBody>
          <a:bodyPr wrap="square" rtlCol="0">
            <a:spAutoFit/>
          </a:bodyPr>
          <a:lstStyle/>
          <a:p>
            <a:pPr algn="ctr"/>
            <a:r>
              <a:rPr lang="en-IN" sz="2400" dirty="0"/>
              <a:t>Name : Pratik  Domadiya</a:t>
            </a:r>
          </a:p>
          <a:p>
            <a:pPr algn="ctr"/>
            <a:r>
              <a:rPr lang="en-IN" sz="2400" dirty="0"/>
              <a:t>Loyalist ID : 500199494</a:t>
            </a:r>
          </a:p>
          <a:p>
            <a:pPr algn="ctr"/>
            <a:r>
              <a:rPr lang="en-IN" sz="2400" dirty="0"/>
              <a:t>pratikdomadiya@loyalistcollege.com</a:t>
            </a:r>
          </a:p>
          <a:p>
            <a:endParaRPr lang="en-US" dirty="0"/>
          </a:p>
        </p:txBody>
      </p:sp>
      <p:sp>
        <p:nvSpPr>
          <p:cNvPr id="10" name="Title 1">
            <a:extLst>
              <a:ext uri="{FF2B5EF4-FFF2-40B4-BE49-F238E27FC236}">
                <a16:creationId xmlns:a16="http://schemas.microsoft.com/office/drawing/2014/main" id="{256C3294-A0B3-4D14-B240-6F1616F6885E}"/>
              </a:ext>
            </a:extLst>
          </p:cNvPr>
          <p:cNvSpPr txBox="1">
            <a:spLocks/>
          </p:cNvSpPr>
          <p:nvPr/>
        </p:nvSpPr>
        <p:spPr>
          <a:xfrm>
            <a:off x="838200" y="669109"/>
            <a:ext cx="10515600" cy="2471859"/>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prstClr val="black"/>
                </a:solidFill>
                <a:latin typeface="Calibri Light" panose="020F0302020204030204"/>
              </a:rPr>
              <a:t>2021F-T1 AISC1006 - Step Presentation (Step 1) 01 (M07 Group 1)</a:t>
            </a:r>
            <a:br>
              <a:rPr lang="en-US" sz="5400" b="1" dirty="0">
                <a:solidFill>
                  <a:prstClr val="black"/>
                </a:solidFill>
                <a:latin typeface="Calibri Light" panose="020F0302020204030204"/>
              </a:rPr>
            </a:br>
            <a:br>
              <a:rPr lang="en-US" sz="5400" b="1" dirty="0">
                <a:solidFill>
                  <a:prstClr val="black"/>
                </a:solidFill>
                <a:latin typeface="Calibri Light" panose="020F0302020204030204"/>
              </a:rPr>
            </a:br>
            <a:r>
              <a:rPr lang="en-US" sz="5400" b="1" dirty="0">
                <a:solidFill>
                  <a:prstClr val="black"/>
                </a:solidFill>
                <a:latin typeface="Calibri Light" panose="020F0302020204030204"/>
              </a:rPr>
              <a:t>Dataset Preparation</a:t>
            </a:r>
            <a:br>
              <a:rPr lang="en-US" sz="5400" b="1" dirty="0">
                <a:solidFill>
                  <a:prstClr val="black"/>
                </a:solidFill>
                <a:latin typeface="Calibri Light" panose="020F0302020204030204"/>
              </a:rPr>
            </a:b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A059-B03A-48B6-A4E0-B7A82634AC9A}"/>
              </a:ext>
            </a:extLst>
          </p:cNvPr>
          <p:cNvSpPr>
            <a:spLocks noGrp="1"/>
          </p:cNvSpPr>
          <p:nvPr>
            <p:ph idx="1"/>
          </p:nvPr>
        </p:nvSpPr>
        <p:spPr>
          <a:xfrm>
            <a:off x="1981200" y="1124744"/>
            <a:ext cx="8229600" cy="720080"/>
          </a:xfrm>
        </p:spPr>
        <p:txBody>
          <a:bodyPr>
            <a:normAutofit/>
          </a:bodyPr>
          <a:lstStyle/>
          <a:p>
            <a:pPr marL="0" indent="0">
              <a:buNone/>
            </a:pPr>
            <a:r>
              <a:rPr lang="en-IN" dirty="0"/>
              <a:t>Null values in the data after cleaning</a:t>
            </a:r>
          </a:p>
          <a:p>
            <a:pPr marL="0" indent="0">
              <a:buNone/>
            </a:pPr>
            <a:endParaRPr lang="en-IN" dirty="0"/>
          </a:p>
          <a:p>
            <a:pPr marL="0" indent="0">
              <a:buNone/>
            </a:pPr>
            <a:endParaRPr lang="en-CA" dirty="0"/>
          </a:p>
          <a:p>
            <a:endParaRPr lang="en-CA" dirty="0"/>
          </a:p>
        </p:txBody>
      </p:sp>
      <p:pic>
        <p:nvPicPr>
          <p:cNvPr id="6" name="Picture 5" descr="Table&#10;&#10;Description automatically generated">
            <a:extLst>
              <a:ext uri="{FF2B5EF4-FFF2-40B4-BE49-F238E27FC236}">
                <a16:creationId xmlns:a16="http://schemas.microsoft.com/office/drawing/2014/main" id="{91DADFFE-EB97-47F2-A0EF-942A0C502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448" y="1844824"/>
            <a:ext cx="3566160" cy="3916680"/>
          </a:xfrm>
          <a:prstGeom prst="rect">
            <a:avLst/>
          </a:prstGeom>
        </p:spPr>
      </p:pic>
    </p:spTree>
    <p:extLst>
      <p:ext uri="{BB962C8B-B14F-4D97-AF65-F5344CB8AC3E}">
        <p14:creationId xmlns:p14="http://schemas.microsoft.com/office/powerpoint/2010/main" val="271271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45F-F5D5-4EA4-94C5-0879CC8B43AB}"/>
              </a:ext>
            </a:extLst>
          </p:cNvPr>
          <p:cNvSpPr>
            <a:spLocks noGrp="1"/>
          </p:cNvSpPr>
          <p:nvPr>
            <p:ph type="title"/>
          </p:nvPr>
        </p:nvSpPr>
        <p:spPr/>
        <p:txBody>
          <a:bodyPr/>
          <a:lstStyle/>
          <a:p>
            <a:r>
              <a:rPr lang="en-US" dirty="0"/>
              <a:t>Data Visualization</a:t>
            </a:r>
          </a:p>
        </p:txBody>
      </p:sp>
      <p:graphicFrame>
        <p:nvGraphicFramePr>
          <p:cNvPr id="4" name="Content Placeholder 3">
            <a:extLst>
              <a:ext uri="{FF2B5EF4-FFF2-40B4-BE49-F238E27FC236}">
                <a16:creationId xmlns:a16="http://schemas.microsoft.com/office/drawing/2014/main" id="{1983D370-68CA-4483-AF34-F7E002D42B8F}"/>
              </a:ext>
            </a:extLst>
          </p:cNvPr>
          <p:cNvGraphicFramePr>
            <a:graphicFrameLocks noGrp="1"/>
          </p:cNvGraphicFramePr>
          <p:nvPr>
            <p:ph idx="1"/>
            <p:extLst>
              <p:ext uri="{D42A27DB-BD31-4B8C-83A1-F6EECF244321}">
                <p14:modId xmlns:p14="http://schemas.microsoft.com/office/powerpoint/2010/main" val="3553562738"/>
              </p:ext>
            </p:extLst>
          </p:nvPr>
        </p:nvGraphicFramePr>
        <p:xfrm>
          <a:off x="838200" y="1484784"/>
          <a:ext cx="10515600" cy="4692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60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3AC1-A18A-473E-B447-2EC80FFC7516}"/>
              </a:ext>
            </a:extLst>
          </p:cNvPr>
          <p:cNvSpPr>
            <a:spLocks noGrp="1"/>
          </p:cNvSpPr>
          <p:nvPr>
            <p:ph type="title"/>
          </p:nvPr>
        </p:nvSpPr>
        <p:spPr>
          <a:xfrm>
            <a:off x="838200" y="116632"/>
            <a:ext cx="10515600" cy="903635"/>
          </a:xfrm>
        </p:spPr>
        <p:txBody>
          <a:bodyPr/>
          <a:lstStyle/>
          <a:p>
            <a:r>
              <a:rPr lang="en-US" dirty="0"/>
              <a:t>Sample Coding and Output</a:t>
            </a:r>
          </a:p>
        </p:txBody>
      </p:sp>
      <p:sp>
        <p:nvSpPr>
          <p:cNvPr id="3" name="Content Placeholder 2">
            <a:extLst>
              <a:ext uri="{FF2B5EF4-FFF2-40B4-BE49-F238E27FC236}">
                <a16:creationId xmlns:a16="http://schemas.microsoft.com/office/drawing/2014/main" id="{21E2696A-0501-44B0-8373-516CEE06460F}"/>
              </a:ext>
            </a:extLst>
          </p:cNvPr>
          <p:cNvSpPr>
            <a:spLocks noGrp="1"/>
          </p:cNvSpPr>
          <p:nvPr>
            <p:ph idx="1"/>
          </p:nvPr>
        </p:nvSpPr>
        <p:spPr>
          <a:xfrm>
            <a:off x="838200" y="5954365"/>
            <a:ext cx="10515600" cy="903635"/>
          </a:xfrm>
        </p:spPr>
        <p:txBody>
          <a:bodyPr/>
          <a:lstStyle/>
          <a:p>
            <a:r>
              <a:rPr lang="en-US" dirty="0"/>
              <a:t>Whole data visualization coding file is submitted with the ppt named </a:t>
            </a:r>
            <a:r>
              <a:rPr lang="en-US" dirty="0">
                <a:solidFill>
                  <a:srgbClr val="00B0F0"/>
                </a:solidFill>
              </a:rPr>
              <a:t>AISC1005-Presentation3-Data_Visualization.ipynb </a:t>
            </a:r>
          </a:p>
        </p:txBody>
      </p:sp>
      <p:pic>
        <p:nvPicPr>
          <p:cNvPr id="5" name="Picture 4">
            <a:extLst>
              <a:ext uri="{FF2B5EF4-FFF2-40B4-BE49-F238E27FC236}">
                <a16:creationId xmlns:a16="http://schemas.microsoft.com/office/drawing/2014/main" id="{4F5EF40E-02AF-4584-83BE-7986090DD5FE}"/>
              </a:ext>
            </a:extLst>
          </p:cNvPr>
          <p:cNvPicPr>
            <a:picLocks noChangeAspect="1"/>
          </p:cNvPicPr>
          <p:nvPr/>
        </p:nvPicPr>
        <p:blipFill>
          <a:blip r:embed="rId2"/>
          <a:stretch>
            <a:fillRect/>
          </a:stretch>
        </p:blipFill>
        <p:spPr>
          <a:xfrm>
            <a:off x="1571313" y="866576"/>
            <a:ext cx="9049374" cy="5087789"/>
          </a:xfrm>
          <a:prstGeom prst="rect">
            <a:avLst/>
          </a:prstGeom>
        </p:spPr>
      </p:pic>
    </p:spTree>
    <p:extLst>
      <p:ext uri="{BB962C8B-B14F-4D97-AF65-F5344CB8AC3E}">
        <p14:creationId xmlns:p14="http://schemas.microsoft.com/office/powerpoint/2010/main" val="90435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34AA-BE36-4F25-8ED4-44ED37981FFD}"/>
              </a:ext>
            </a:extLst>
          </p:cNvPr>
          <p:cNvSpPr>
            <a:spLocks noGrp="1"/>
          </p:cNvSpPr>
          <p:nvPr>
            <p:ph type="title"/>
          </p:nvPr>
        </p:nvSpPr>
        <p:spPr/>
        <p:txBody>
          <a:bodyPr/>
          <a:lstStyle/>
          <a:p>
            <a:r>
              <a:rPr lang="en-US" dirty="0"/>
              <a:t>Model Preparation </a:t>
            </a:r>
          </a:p>
        </p:txBody>
      </p:sp>
      <p:sp>
        <p:nvSpPr>
          <p:cNvPr id="3" name="Content Placeholder 2">
            <a:extLst>
              <a:ext uri="{FF2B5EF4-FFF2-40B4-BE49-F238E27FC236}">
                <a16:creationId xmlns:a16="http://schemas.microsoft.com/office/drawing/2014/main" id="{930651C5-661E-4096-9B2D-3FBF911C443E}"/>
              </a:ext>
            </a:extLst>
          </p:cNvPr>
          <p:cNvSpPr>
            <a:spLocks noGrp="1"/>
          </p:cNvSpPr>
          <p:nvPr>
            <p:ph idx="1"/>
          </p:nvPr>
        </p:nvSpPr>
        <p:spPr/>
        <p:txBody>
          <a:bodyPr/>
          <a:lstStyle/>
          <a:p>
            <a:r>
              <a:rPr lang="en-IN" dirty="0"/>
              <a:t>We have use </a:t>
            </a:r>
            <a:r>
              <a:rPr lang="en-IN" dirty="0">
                <a:latin typeface="+mj-lt"/>
              </a:rPr>
              <a:t>2844</a:t>
            </a:r>
            <a:r>
              <a:rPr lang="en-IN" dirty="0"/>
              <a:t> samples for training the linear </a:t>
            </a:r>
            <a:r>
              <a:rPr lang="en-IN" b="1" dirty="0"/>
              <a:t>regression model </a:t>
            </a:r>
            <a:r>
              <a:rPr lang="en-IN" dirty="0"/>
              <a:t>and </a:t>
            </a:r>
            <a:r>
              <a:rPr lang="en-IN" dirty="0">
                <a:latin typeface="+mj-lt"/>
              </a:rPr>
              <a:t>948</a:t>
            </a:r>
            <a:r>
              <a:rPr lang="en-IN" dirty="0"/>
              <a:t> samples for validating model. For each sample we are providing features that are given below.</a:t>
            </a:r>
            <a:endParaRPr lang="en-CA" b="1" dirty="0">
              <a:latin typeface="+mj-lt"/>
            </a:endParaRPr>
          </a:p>
          <a:p>
            <a:endParaRPr lang="en-US" dirty="0"/>
          </a:p>
        </p:txBody>
      </p:sp>
      <p:pic>
        <p:nvPicPr>
          <p:cNvPr id="4" name="Picture 3" descr="Text&#10;&#10;Description automatically generated">
            <a:extLst>
              <a:ext uri="{FF2B5EF4-FFF2-40B4-BE49-F238E27FC236}">
                <a16:creationId xmlns:a16="http://schemas.microsoft.com/office/drawing/2014/main" id="{EC2B88FC-9689-4939-8A92-797126AC4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080" y="3717032"/>
            <a:ext cx="8625840" cy="2136945"/>
          </a:xfrm>
          <a:prstGeom prst="rect">
            <a:avLst/>
          </a:prstGeom>
        </p:spPr>
      </p:pic>
    </p:spTree>
    <p:extLst>
      <p:ext uri="{BB962C8B-B14F-4D97-AF65-F5344CB8AC3E}">
        <p14:creationId xmlns:p14="http://schemas.microsoft.com/office/powerpoint/2010/main" val="13405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CF4D-3332-481F-8BA6-A1CD7A2CF613}"/>
              </a:ext>
            </a:extLst>
          </p:cNvPr>
          <p:cNvSpPr>
            <a:spLocks noGrp="1"/>
          </p:cNvSpPr>
          <p:nvPr>
            <p:ph type="title"/>
          </p:nvPr>
        </p:nvSpPr>
        <p:spPr/>
        <p:txBody>
          <a:bodyPr/>
          <a:lstStyle/>
          <a:p>
            <a:r>
              <a:rPr lang="en-IN" sz="4400" dirty="0"/>
              <a:t>Metrics uses to measure Regression model</a:t>
            </a:r>
            <a:endParaRPr lang="en-US" dirty="0"/>
          </a:p>
        </p:txBody>
      </p:sp>
      <p:graphicFrame>
        <p:nvGraphicFramePr>
          <p:cNvPr id="4" name="Content Placeholder 2">
            <a:extLst>
              <a:ext uri="{FF2B5EF4-FFF2-40B4-BE49-F238E27FC236}">
                <a16:creationId xmlns:a16="http://schemas.microsoft.com/office/drawing/2014/main" id="{77204241-4DB4-4233-9BD4-4114B2C2B055}"/>
              </a:ext>
            </a:extLst>
          </p:cNvPr>
          <p:cNvGraphicFramePr>
            <a:graphicFrameLocks noGrp="1"/>
          </p:cNvGraphicFramePr>
          <p:nvPr>
            <p:ph idx="1"/>
            <p:extLst>
              <p:ext uri="{D42A27DB-BD31-4B8C-83A1-F6EECF244321}">
                <p14:modId xmlns:p14="http://schemas.microsoft.com/office/powerpoint/2010/main" val="3559489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47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79C4-0643-432D-B108-76EB18D4E5C2}"/>
              </a:ext>
            </a:extLst>
          </p:cNvPr>
          <p:cNvSpPr>
            <a:spLocks noGrp="1"/>
          </p:cNvSpPr>
          <p:nvPr>
            <p:ph type="title"/>
          </p:nvPr>
        </p:nvSpPr>
        <p:spPr>
          <a:xfrm>
            <a:off x="838200" y="260648"/>
            <a:ext cx="10515600" cy="1325563"/>
          </a:xfrm>
        </p:spPr>
        <p:txBody>
          <a:bodyPr>
            <a:normAutofit fontScale="90000"/>
          </a:bodyPr>
          <a:lstStyle/>
          <a:p>
            <a:pPr>
              <a:lnSpc>
                <a:spcPct val="150000"/>
              </a:lnSpc>
            </a:pPr>
            <a:r>
              <a:rPr lang="en-CA" dirty="0"/>
              <a:t>3. Analysis &amp; Experience </a:t>
            </a:r>
            <a:br>
              <a:rPr lang="en-US" dirty="0"/>
            </a:br>
            <a:r>
              <a:rPr lang="en-US" dirty="0"/>
              <a:t>Personal Analysis – Data Preparation</a:t>
            </a:r>
          </a:p>
        </p:txBody>
      </p:sp>
      <p:sp>
        <p:nvSpPr>
          <p:cNvPr id="3" name="Content Placeholder 2">
            <a:extLst>
              <a:ext uri="{FF2B5EF4-FFF2-40B4-BE49-F238E27FC236}">
                <a16:creationId xmlns:a16="http://schemas.microsoft.com/office/drawing/2014/main" id="{E62AC82F-842B-4A40-9ACF-C86AC704D503}"/>
              </a:ext>
            </a:extLst>
          </p:cNvPr>
          <p:cNvSpPr>
            <a:spLocks noGrp="1"/>
          </p:cNvSpPr>
          <p:nvPr>
            <p:ph idx="1"/>
          </p:nvPr>
        </p:nvSpPr>
        <p:spPr/>
        <p:txBody>
          <a:bodyPr>
            <a:normAutofit fontScale="92500" lnSpcReduction="10000"/>
          </a:bodyPr>
          <a:lstStyle/>
          <a:p>
            <a:r>
              <a:rPr lang="en-US" dirty="0"/>
              <a:t>We have </a:t>
            </a:r>
            <a:r>
              <a:rPr lang="en-US" b="1" dirty="0"/>
              <a:t>created our own dataset instead of using just toy dataset </a:t>
            </a:r>
            <a:r>
              <a:rPr lang="en-US" dirty="0"/>
              <a:t>which gives always a high accuracy. By doing so we have learned how web scraping concepts have been used for developing dataset, organizing dataset and how to extract critical features which takes the model accuracy at high level.</a:t>
            </a:r>
          </a:p>
          <a:p>
            <a:r>
              <a:rPr lang="en-US" dirty="0"/>
              <a:t>The one thing I have observed that by doing such a project , </a:t>
            </a:r>
            <a:r>
              <a:rPr lang="en-US" b="1" dirty="0"/>
              <a:t>data preprocessing takes too much time </a:t>
            </a:r>
            <a:r>
              <a:rPr lang="en-US" dirty="0"/>
              <a:t>when you deal with the completely unknown data. This is because of you don’t know actually what values are stored in each feature columns, how much missing values are existed and so on, so you have to identify missing and unique values are present in each column and then remove unnecessary data values. In our case out of total time taken by the whole project, only 60-70 % taken by the data preparation and preprocessing task.</a:t>
            </a:r>
          </a:p>
          <a:p>
            <a:endParaRPr lang="en-US" dirty="0"/>
          </a:p>
        </p:txBody>
      </p:sp>
    </p:spTree>
    <p:extLst>
      <p:ext uri="{BB962C8B-B14F-4D97-AF65-F5344CB8AC3E}">
        <p14:creationId xmlns:p14="http://schemas.microsoft.com/office/powerpoint/2010/main" val="3051314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C346-B206-4A27-92FB-C2D82F4A503B}"/>
              </a:ext>
            </a:extLst>
          </p:cNvPr>
          <p:cNvSpPr>
            <a:spLocks noGrp="1"/>
          </p:cNvSpPr>
          <p:nvPr>
            <p:ph type="title"/>
          </p:nvPr>
        </p:nvSpPr>
        <p:spPr>
          <a:xfrm>
            <a:off x="407368" y="365125"/>
            <a:ext cx="11305256" cy="1325563"/>
          </a:xfrm>
        </p:spPr>
        <p:txBody>
          <a:bodyPr/>
          <a:lstStyle/>
          <a:p>
            <a:r>
              <a:rPr lang="en-US" dirty="0"/>
              <a:t>Personal Analysis – Data Cleaning and Modelling</a:t>
            </a:r>
          </a:p>
        </p:txBody>
      </p:sp>
      <p:sp>
        <p:nvSpPr>
          <p:cNvPr id="3" name="Content Placeholder 2">
            <a:extLst>
              <a:ext uri="{FF2B5EF4-FFF2-40B4-BE49-F238E27FC236}">
                <a16:creationId xmlns:a16="http://schemas.microsoft.com/office/drawing/2014/main" id="{7E638518-8766-4237-89FA-D79BC985EE2D}"/>
              </a:ext>
            </a:extLst>
          </p:cNvPr>
          <p:cNvSpPr>
            <a:spLocks noGrp="1"/>
          </p:cNvSpPr>
          <p:nvPr>
            <p:ph idx="1"/>
          </p:nvPr>
        </p:nvSpPr>
        <p:spPr/>
        <p:txBody>
          <a:bodyPr/>
          <a:lstStyle/>
          <a:p>
            <a:r>
              <a:rPr lang="en-IN" dirty="0"/>
              <a:t>After completing this project, I learn lot about data cleaning and modelling. </a:t>
            </a:r>
          </a:p>
          <a:p>
            <a:r>
              <a:rPr lang="en-IN" dirty="0"/>
              <a:t>We can improve this by using feature Selection, which help us in finding the most relevant feature to the house price.</a:t>
            </a:r>
          </a:p>
          <a:p>
            <a:r>
              <a:rPr lang="en-IN" dirty="0"/>
              <a:t>To improve accuracy, we can try some more regression techniques such as Support vector regression, Decision trees and Deep learning models.</a:t>
            </a:r>
          </a:p>
          <a:p>
            <a:r>
              <a:rPr lang="en-IN" dirty="0"/>
              <a:t>Further, we can deploy our project on any free server and make basic UI which takes all the parameters from the user and predicts the price of the house.</a:t>
            </a:r>
            <a:endParaRPr lang="en-CA" dirty="0"/>
          </a:p>
          <a:p>
            <a:endParaRPr lang="en-US" dirty="0"/>
          </a:p>
        </p:txBody>
      </p:sp>
    </p:spTree>
    <p:extLst>
      <p:ext uri="{BB962C8B-B14F-4D97-AF65-F5344CB8AC3E}">
        <p14:creationId xmlns:p14="http://schemas.microsoft.com/office/powerpoint/2010/main" val="99554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B9D2-EC7A-4E81-B729-779133A10D08}"/>
              </a:ext>
            </a:extLst>
          </p:cNvPr>
          <p:cNvSpPr>
            <a:spLocks noGrp="1"/>
          </p:cNvSpPr>
          <p:nvPr>
            <p:ph type="title"/>
          </p:nvPr>
        </p:nvSpPr>
        <p:spPr>
          <a:xfrm>
            <a:off x="838200" y="365125"/>
            <a:ext cx="10515600" cy="1047651"/>
          </a:xfrm>
        </p:spPr>
        <p:txBody>
          <a:bodyPr>
            <a:normAutofit/>
          </a:bodyPr>
          <a:lstStyle/>
          <a:p>
            <a:r>
              <a:rPr lang="en-US" dirty="0"/>
              <a:t>Personal Analysis – Data Visualization</a:t>
            </a:r>
          </a:p>
        </p:txBody>
      </p:sp>
      <p:sp>
        <p:nvSpPr>
          <p:cNvPr id="3" name="Content Placeholder 2">
            <a:extLst>
              <a:ext uri="{FF2B5EF4-FFF2-40B4-BE49-F238E27FC236}">
                <a16:creationId xmlns:a16="http://schemas.microsoft.com/office/drawing/2014/main" id="{AFBC84AF-75EE-4694-9BF1-108697CCA179}"/>
              </a:ext>
            </a:extLst>
          </p:cNvPr>
          <p:cNvSpPr>
            <a:spLocks noGrp="1"/>
          </p:cNvSpPr>
          <p:nvPr>
            <p:ph idx="1"/>
          </p:nvPr>
        </p:nvSpPr>
        <p:spPr>
          <a:xfrm>
            <a:off x="838200" y="1412776"/>
            <a:ext cx="10515600" cy="4764187"/>
          </a:xfrm>
        </p:spPr>
        <p:txBody>
          <a:bodyPr>
            <a:normAutofit fontScale="92500" lnSpcReduction="10000"/>
          </a:bodyPr>
          <a:lstStyle/>
          <a:p>
            <a:r>
              <a:rPr lang="en-US" dirty="0"/>
              <a:t>As we have created our own toy dataset, after data cleaning process, we analyzed the data and performed data visualization on it.</a:t>
            </a:r>
          </a:p>
          <a:p>
            <a:r>
              <a:rPr lang="en-US" dirty="0"/>
              <a:t>We visualized the main information in form of pie charts, boxplot, scatterplot, histogram, etc.</a:t>
            </a:r>
          </a:p>
          <a:p>
            <a:r>
              <a:rPr lang="en-US" dirty="0"/>
              <a:t>We found popular insights while performing data visualization on the dataset.</a:t>
            </a:r>
          </a:p>
          <a:p>
            <a:r>
              <a:rPr lang="en-US" dirty="0"/>
              <a:t>We compared different features of houses accordingly to obtain accurate results.</a:t>
            </a:r>
          </a:p>
          <a:p>
            <a:r>
              <a:rPr lang="en-US" dirty="0"/>
              <a:t>While doing this project, we understood that data visualization can make the audience understand the data in an effective way.</a:t>
            </a:r>
          </a:p>
          <a:p>
            <a:r>
              <a:rPr lang="en-US" dirty="0"/>
              <a:t>In short, we cut the noise in our data and use only the useful patterns and values that can impact the business.</a:t>
            </a:r>
          </a:p>
          <a:p>
            <a:endParaRPr lang="en-US" dirty="0"/>
          </a:p>
        </p:txBody>
      </p:sp>
    </p:spTree>
    <p:extLst>
      <p:ext uri="{BB962C8B-B14F-4D97-AF65-F5344CB8AC3E}">
        <p14:creationId xmlns:p14="http://schemas.microsoft.com/office/powerpoint/2010/main" val="102554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website&#10;&#10;Description automatically generated">
            <a:extLst>
              <a:ext uri="{FF2B5EF4-FFF2-40B4-BE49-F238E27FC236}">
                <a16:creationId xmlns:a16="http://schemas.microsoft.com/office/drawing/2014/main" id="{B0C37682-8452-4BF7-A485-B2B0148F6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089" y="650862"/>
            <a:ext cx="9877822" cy="5556275"/>
          </a:xfrm>
          <a:prstGeom prst="rect">
            <a:avLst/>
          </a:prstGeom>
        </p:spPr>
      </p:pic>
    </p:spTree>
    <p:extLst>
      <p:ext uri="{BB962C8B-B14F-4D97-AF65-F5344CB8AC3E}">
        <p14:creationId xmlns:p14="http://schemas.microsoft.com/office/powerpoint/2010/main" val="147909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01DFD2D-1E9D-4D43-9B80-98FFBFDC0E98}"/>
              </a:ext>
            </a:extLst>
          </p:cNvPr>
          <p:cNvPicPr>
            <a:picLocks noGrp="1" noChangeAspect="1"/>
          </p:cNvPicPr>
          <p:nvPr>
            <p:ph idx="1"/>
          </p:nvPr>
        </p:nvPicPr>
        <p:blipFill>
          <a:blip r:embed="rId2"/>
          <a:stretch>
            <a:fillRect/>
          </a:stretch>
        </p:blipFill>
        <p:spPr>
          <a:xfrm>
            <a:off x="1154677" y="650862"/>
            <a:ext cx="9882645" cy="5556275"/>
          </a:xfrm>
        </p:spPr>
      </p:pic>
    </p:spTree>
    <p:extLst>
      <p:ext uri="{BB962C8B-B14F-4D97-AF65-F5344CB8AC3E}">
        <p14:creationId xmlns:p14="http://schemas.microsoft.com/office/powerpoint/2010/main" val="394345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BA57-E553-48AC-861E-354643B24984}"/>
              </a:ext>
            </a:extLst>
          </p:cNvPr>
          <p:cNvSpPr>
            <a:spLocks noGrp="1"/>
          </p:cNvSpPr>
          <p:nvPr>
            <p:ph type="title"/>
          </p:nvPr>
        </p:nvSpPr>
        <p:spPr>
          <a:xfrm>
            <a:off x="838200" y="957140"/>
            <a:ext cx="10515600" cy="2471859"/>
          </a:xfrm>
        </p:spPr>
        <p:txBody>
          <a:bodyPr>
            <a:normAutofit fontScale="90000"/>
          </a:bodyPr>
          <a:lstStyle/>
          <a:p>
            <a:pPr algn="ctr"/>
            <a: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t>2021F-T1 AISC1006 - Step Presentation (Step 1) 01 (M07 Group 1)</a:t>
            </a:r>
            <a:b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br>
            <a:b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t>Data Cleaning and Modelling</a:t>
            </a:r>
            <a:b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br>
            <a:endParaRPr lang="en-CA" dirty="0"/>
          </a:p>
        </p:txBody>
      </p:sp>
      <p:sp>
        <p:nvSpPr>
          <p:cNvPr id="3" name="Content Placeholder 2">
            <a:extLst>
              <a:ext uri="{FF2B5EF4-FFF2-40B4-BE49-F238E27FC236}">
                <a16:creationId xmlns:a16="http://schemas.microsoft.com/office/drawing/2014/main" id="{74972CD2-CC50-4CD2-B5AF-9C591E97B2D5}"/>
              </a:ext>
            </a:extLst>
          </p:cNvPr>
          <p:cNvSpPr>
            <a:spLocks noGrp="1"/>
          </p:cNvSpPr>
          <p:nvPr>
            <p:ph idx="1"/>
          </p:nvPr>
        </p:nvSpPr>
        <p:spPr>
          <a:xfrm>
            <a:off x="838200" y="3428999"/>
            <a:ext cx="10234353" cy="2747963"/>
          </a:xfr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Name: Jaydeep Bhalala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Student ID-500198056</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err="1">
                <a:solidFill>
                  <a:prstClr val="black"/>
                </a:solidFill>
                <a:latin typeface="Calibri" panose="020F0502020204030204"/>
              </a:rPr>
              <a:t>jaydeepbhalala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@loyalistcollege.com</a:t>
            </a:r>
          </a:p>
          <a:p>
            <a:pPr marL="0" indent="0">
              <a:buNone/>
            </a:pPr>
            <a:endParaRPr lang="en-CA" dirty="0"/>
          </a:p>
        </p:txBody>
      </p:sp>
      <p:pic>
        <p:nvPicPr>
          <p:cNvPr id="5" name="Picture 4" descr="A person smiling with the hand on the chin&#10;&#10;Description automatically generated with low confidence">
            <a:extLst>
              <a:ext uri="{FF2B5EF4-FFF2-40B4-BE49-F238E27FC236}">
                <a16:creationId xmlns:a16="http://schemas.microsoft.com/office/drawing/2014/main" id="{3A751253-BD9C-4A74-A9E3-4D87C1198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016" y="3428999"/>
            <a:ext cx="3816521" cy="2966975"/>
          </a:xfrm>
          <a:prstGeom prst="rect">
            <a:avLst/>
          </a:prstGeom>
        </p:spPr>
      </p:pic>
    </p:spTree>
    <p:extLst>
      <p:ext uri="{BB962C8B-B14F-4D97-AF65-F5344CB8AC3E}">
        <p14:creationId xmlns:p14="http://schemas.microsoft.com/office/powerpoint/2010/main" val="2650970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33DFDC-3E85-4680-9E45-A48B47419144}"/>
              </a:ext>
            </a:extLst>
          </p:cNvPr>
          <p:cNvPicPr>
            <a:picLocks noGrp="1" noChangeAspect="1"/>
          </p:cNvPicPr>
          <p:nvPr>
            <p:ph idx="1"/>
          </p:nvPr>
        </p:nvPicPr>
        <p:blipFill>
          <a:blip r:embed="rId2"/>
          <a:stretch>
            <a:fillRect/>
          </a:stretch>
        </p:blipFill>
        <p:spPr>
          <a:xfrm>
            <a:off x="605273" y="341973"/>
            <a:ext cx="10981453" cy="6174053"/>
          </a:xfrm>
        </p:spPr>
      </p:pic>
    </p:spTree>
    <p:extLst>
      <p:ext uri="{BB962C8B-B14F-4D97-AF65-F5344CB8AC3E}">
        <p14:creationId xmlns:p14="http://schemas.microsoft.com/office/powerpoint/2010/main" val="147593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243B-4C2A-4C3C-934B-37819C9B7DA8}"/>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21259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txBox="1">
            <a:spLocks/>
          </p:cNvSpPr>
          <p:nvPr/>
        </p:nvSpPr>
        <p:spPr>
          <a:xfrm>
            <a:off x="1524000" y="351325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Name: Shivam Patel</a:t>
            </a:r>
          </a:p>
          <a:p>
            <a:r>
              <a:rPr lang="en-US" dirty="0"/>
              <a:t>Student ID-500201461</a:t>
            </a:r>
          </a:p>
          <a:p>
            <a:r>
              <a:rPr lang="en-US" dirty="0"/>
              <a:t>shivampatel@loyalistcollege.com</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40279" t="26388" r="20139"/>
          <a:stretch/>
        </p:blipFill>
        <p:spPr>
          <a:xfrm>
            <a:off x="9328677" y="2924910"/>
            <a:ext cx="2678646" cy="3736069"/>
          </a:xfrm>
          <a:prstGeom prst="rect">
            <a:avLst/>
          </a:prstGeom>
        </p:spPr>
      </p:pic>
      <p:sp>
        <p:nvSpPr>
          <p:cNvPr id="6" name="Title 1">
            <a:extLst>
              <a:ext uri="{FF2B5EF4-FFF2-40B4-BE49-F238E27FC236}">
                <a16:creationId xmlns:a16="http://schemas.microsoft.com/office/drawing/2014/main" id="{B09B3D74-89FF-451E-A332-04C0311D6738}"/>
              </a:ext>
            </a:extLst>
          </p:cNvPr>
          <p:cNvSpPr txBox="1">
            <a:spLocks/>
          </p:cNvSpPr>
          <p:nvPr/>
        </p:nvSpPr>
        <p:spPr>
          <a:xfrm>
            <a:off x="838200" y="453051"/>
            <a:ext cx="10515600" cy="2471859"/>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prstClr val="black"/>
                </a:solidFill>
                <a:latin typeface="Calibri Light" panose="020F0302020204030204"/>
              </a:rPr>
              <a:t>2021F-T1 AISC1006 - Step Presentation (Step 1) 01 (M07 Group 1)</a:t>
            </a:r>
            <a:br>
              <a:rPr lang="en-US" sz="5400" b="1" dirty="0">
                <a:solidFill>
                  <a:prstClr val="black"/>
                </a:solidFill>
                <a:latin typeface="Calibri Light" panose="020F0302020204030204"/>
              </a:rPr>
            </a:br>
            <a:br>
              <a:rPr lang="en-US" sz="5400" b="1" dirty="0">
                <a:solidFill>
                  <a:prstClr val="black"/>
                </a:solidFill>
                <a:latin typeface="Calibri Light" panose="020F0302020204030204"/>
              </a:rPr>
            </a:br>
            <a:r>
              <a:rPr lang="en-US" sz="5400" b="1" dirty="0">
                <a:solidFill>
                  <a:prstClr val="black"/>
                </a:solidFill>
                <a:latin typeface="Calibri Light" panose="020F0302020204030204"/>
              </a:rPr>
              <a:t>Data Visualization</a:t>
            </a:r>
          </a:p>
        </p:txBody>
      </p:sp>
    </p:spTree>
    <p:extLst>
      <p:ext uri="{BB962C8B-B14F-4D97-AF65-F5344CB8AC3E}">
        <p14:creationId xmlns:p14="http://schemas.microsoft.com/office/powerpoint/2010/main" val="358927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ROAD 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6935377"/>
              </p:ext>
            </p:extLst>
          </p:nvPr>
        </p:nvGraphicFramePr>
        <p:xfrm>
          <a:off x="2130388" y="1690688"/>
          <a:ext cx="7931224" cy="3831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28660"/>
            <a:ext cx="8229600" cy="1143000"/>
          </a:xfrm>
        </p:spPr>
        <p:txBody>
          <a:bodyPr>
            <a:noAutofit/>
          </a:bodyPr>
          <a:lstStyle/>
          <a:p>
            <a:pPr lvl="0" algn="ctr"/>
            <a:r>
              <a:rPr lang="en-US" sz="4800" b="1" dirty="0"/>
              <a:t>1. Approach and source code</a:t>
            </a:r>
            <a:br>
              <a:rPr lang="en-US" sz="4800" b="1" dirty="0"/>
            </a:br>
            <a:r>
              <a:rPr lang="en-US" sz="4800" b="1"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2279059"/>
              </p:ext>
            </p:extLst>
          </p:nvPr>
        </p:nvGraphicFramePr>
        <p:xfrm>
          <a:off x="2152650" y="1799024"/>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04664"/>
            <a:ext cx="8229600" cy="1143000"/>
          </a:xfrm>
        </p:spPr>
        <p:txBody>
          <a:bodyPr/>
          <a:lstStyle/>
          <a:p>
            <a:r>
              <a:rPr lang="en-US" dirty="0">
                <a:ln w="0"/>
                <a:effectLst>
                  <a:outerShdw blurRad="38100" dist="19050" dir="2700000" algn="tl" rotWithShape="0">
                    <a:schemeClr val="dk1">
                      <a:alpha val="40000"/>
                    </a:schemeClr>
                  </a:outerShdw>
                </a:effectLst>
              </a:rPr>
              <a:t>Data Preparation </a:t>
            </a:r>
          </a:p>
        </p:txBody>
      </p:sp>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US" dirty="0">
                <a:ln w="0"/>
                <a:effectLst>
                  <a:outerShdw blurRad="38100" dist="19050" dir="2700000" algn="tl" rotWithShape="0">
                    <a:schemeClr val="dk1">
                      <a:alpha val="40000"/>
                    </a:schemeClr>
                  </a:outerShdw>
                </a:effectLst>
              </a:rPr>
              <a:t>sample data on </a:t>
            </a:r>
            <a:r>
              <a:rPr lang="en-US" b="1" dirty="0">
                <a:ln w="22225">
                  <a:solidFill>
                    <a:schemeClr val="accent2"/>
                  </a:solidFill>
                  <a:prstDash val="solid"/>
                </a:ln>
                <a:solidFill>
                  <a:schemeClr val="accent2">
                    <a:lumMod val="40000"/>
                    <a:lumOff val="60000"/>
                  </a:schemeClr>
                </a:solidFill>
              </a:rPr>
              <a:t>zolo</a:t>
            </a:r>
            <a:r>
              <a:rPr lang="en-US" dirty="0">
                <a:ln w="0"/>
                <a:effectLst>
                  <a:outerShdw blurRad="38100" dist="19050" dir="2700000" algn="tl" rotWithShape="0">
                    <a:schemeClr val="dk1">
                      <a:alpha val="40000"/>
                    </a:schemeClr>
                  </a:outerShdw>
                </a:effectLst>
              </a:rPr>
              <a:t> website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685058" y="1268760"/>
            <a:ext cx="8858180" cy="53285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120000"/>
            <a:ext cx="8229600" cy="1143000"/>
          </a:xfrm>
        </p:spPr>
        <p:txBody>
          <a:bodyPr/>
          <a:lstStyle/>
          <a:p>
            <a:r>
              <a:rPr lang="en-US" dirty="0"/>
              <a:t>Scrapping Result</a:t>
            </a:r>
          </a:p>
        </p:txBody>
      </p:sp>
      <p:sp>
        <p:nvSpPr>
          <p:cNvPr id="3" name="Content Placeholder 2"/>
          <p:cNvSpPr>
            <a:spLocks noGrp="1"/>
          </p:cNvSpPr>
          <p:nvPr>
            <p:ph idx="1"/>
          </p:nvPr>
        </p:nvSpPr>
        <p:spPr>
          <a:xfrm>
            <a:off x="1919536" y="1234440"/>
            <a:ext cx="8229600" cy="4389120"/>
          </a:xfrm>
        </p:spPr>
        <p:txBody>
          <a:bodyPr/>
          <a:lstStyle/>
          <a:p>
            <a:r>
              <a:rPr lang="en-US" dirty="0"/>
              <a:t>Output stored in excel file. Please have a look on features. </a:t>
            </a:r>
          </a:p>
        </p:txBody>
      </p:sp>
      <p:graphicFrame>
        <p:nvGraphicFramePr>
          <p:cNvPr id="5" name="Diagram 4"/>
          <p:cNvGraphicFramePr/>
          <p:nvPr>
            <p:extLst>
              <p:ext uri="{D42A27DB-BD31-4B8C-83A1-F6EECF244321}">
                <p14:modId xmlns:p14="http://schemas.microsoft.com/office/powerpoint/2010/main" val="804280610"/>
              </p:ext>
            </p:extLst>
          </p:nvPr>
        </p:nvGraphicFramePr>
        <p:xfrm>
          <a:off x="2135560" y="2014320"/>
          <a:ext cx="8136904" cy="472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969</Words>
  <Application>Microsoft Office PowerPoint</Application>
  <PresentationFormat>Widescreen</PresentationFormat>
  <Paragraphs>130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 2</vt:lpstr>
      <vt:lpstr>Office Theme</vt:lpstr>
      <vt:lpstr> </vt:lpstr>
      <vt:lpstr>PowerPoint Presentation</vt:lpstr>
      <vt:lpstr>2021F-T1 AISC1006 - Step Presentation (Step 1) 01 (M07 Group 1)  Data Cleaning and Modelling </vt:lpstr>
      <vt:lpstr>PowerPoint Presentation</vt:lpstr>
      <vt:lpstr>ROAD MAP</vt:lpstr>
      <vt:lpstr>1. Approach and source code  </vt:lpstr>
      <vt:lpstr>Data Preparation </vt:lpstr>
      <vt:lpstr>sample data on zolo website </vt:lpstr>
      <vt:lpstr>Scrapping Result</vt:lpstr>
      <vt:lpstr>SAMPLE DATASET</vt:lpstr>
      <vt:lpstr>2. Visualization &amp; Analysis</vt:lpstr>
      <vt:lpstr>Cleaning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Sample Coding and Output</vt:lpstr>
      <vt:lpstr>Model Preparation </vt:lpstr>
      <vt:lpstr>Metrics uses to measure Regression model</vt:lpstr>
      <vt:lpstr>3. Analysis &amp; Experience  Personal Analysis – Data Preparation</vt:lpstr>
      <vt:lpstr>Personal Analysis – Data Cleaning and Modelling</vt:lpstr>
      <vt:lpstr>Personal Analysis – Data Visualization</vt:lpstr>
      <vt:lpstr>PowerPoint Presentation</vt:lpstr>
      <vt:lpstr>PowerPoint Presentation</vt:lpstr>
      <vt:lpstr>PowerPoint Presentation</vt:lpstr>
      <vt:lpstr>Thank You</vt:lpstr>
    </vt:vector>
  </TitlesOfParts>
  <Company>JK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3</dc:title>
  <dc:creator>Jenish</dc:creator>
  <cp:lastModifiedBy>Shivam Patel</cp:lastModifiedBy>
  <cp:revision>17</cp:revision>
  <dcterms:created xsi:type="dcterms:W3CDTF">2021-11-23T00:11:58Z</dcterms:created>
  <dcterms:modified xsi:type="dcterms:W3CDTF">2021-11-25T03:18:13Z</dcterms:modified>
</cp:coreProperties>
</file>