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6"/>
  </p:notesMasterIdLst>
  <p:sldIdLst>
    <p:sldId id="3825" r:id="rId5"/>
    <p:sldId id="3827" r:id="rId6"/>
    <p:sldId id="3826" r:id="rId7"/>
    <p:sldId id="3828" r:id="rId8"/>
    <p:sldId id="3791" r:id="rId9"/>
    <p:sldId id="3838" r:id="rId10"/>
    <p:sldId id="3837" r:id="rId11"/>
    <p:sldId id="3845" r:id="rId12"/>
    <p:sldId id="3846" r:id="rId13"/>
    <p:sldId id="3848" r:id="rId14"/>
    <p:sldId id="3847" r:id="rId15"/>
    <p:sldId id="3849" r:id="rId16"/>
    <p:sldId id="3850" r:id="rId17"/>
    <p:sldId id="3829" r:id="rId18"/>
    <p:sldId id="3831" r:id="rId19"/>
    <p:sldId id="3842" r:id="rId20"/>
    <p:sldId id="3839" r:id="rId21"/>
    <p:sldId id="3794" r:id="rId22"/>
    <p:sldId id="3840" r:id="rId23"/>
    <p:sldId id="3844" r:id="rId24"/>
    <p:sldId id="38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382EF-2368-49ED-9C10-1274722453D3}" v="32" dt="2022-09-16T08:19:07.9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56" autoAdjust="0"/>
  </p:normalViewPr>
  <p:slideViewPr>
    <p:cSldViewPr snapToGrid="0">
      <p:cViewPr varScale="1">
        <p:scale>
          <a:sx n="113" d="100"/>
          <a:sy n="113" d="100"/>
        </p:scale>
        <p:origin x="522" y="102"/>
      </p:cViewPr>
      <p:guideLst>
        <p:guide orient="horz" pos="1200"/>
        <p:guide orient="horz" pos="3408"/>
        <p:guide pos="6936"/>
        <p:guide pos="74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shitij\Downloads\HungerBox%20Case%20Study%20Data%20Sheet%20_%20Product%20Analyst%20Role%20(1).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[HungerBox Case Study Data Sheet _ Product Analyst Role (1).xlsx]Suggestion7!PivotTable6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'Rating out of 5' by 'Restaurant 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w="28575" cap="rnd">
            <a:solidFill>
              <a:schemeClr val="accent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28575" cap="rnd">
            <a:solidFill>
              <a:schemeClr val="accent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w="28575" cap="rnd">
            <a:solidFill>
              <a:schemeClr val="accent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Suggestion7!$D$4</c:f>
              <c:strCache>
                <c:ptCount val="1"/>
                <c:pt idx="0">
                  <c:v>Total</c:v>
                </c:pt>
              </c:strCache>
            </c:strRef>
          </c:tx>
          <c:spPr>
            <a:ln w="28575" cap="rnd">
              <a:solidFill>
                <a:schemeClr val="accent4"/>
              </a:solidFill>
              <a:round/>
            </a:ln>
            <a:effectLst/>
          </c:spPr>
          <c:marker>
            <c:symbol val="none"/>
          </c:marker>
          <c:cat>
            <c:strRef>
              <c:f>Suggestion7!$C$5:$C$25</c:f>
              <c:strCache>
                <c:ptCount val="20"/>
                <c:pt idx="0">
                  <c:v>3236</c:v>
                </c:pt>
                <c:pt idx="1">
                  <c:v>3224</c:v>
                </c:pt>
                <c:pt idx="2">
                  <c:v>3228</c:v>
                </c:pt>
                <c:pt idx="3">
                  <c:v>3229</c:v>
                </c:pt>
                <c:pt idx="4">
                  <c:v>3235</c:v>
                </c:pt>
                <c:pt idx="5">
                  <c:v>3240</c:v>
                </c:pt>
                <c:pt idx="6">
                  <c:v>3232</c:v>
                </c:pt>
                <c:pt idx="7">
                  <c:v>3222</c:v>
                </c:pt>
                <c:pt idx="8">
                  <c:v>3239</c:v>
                </c:pt>
                <c:pt idx="9">
                  <c:v>3233</c:v>
                </c:pt>
                <c:pt idx="10">
                  <c:v>3221</c:v>
                </c:pt>
                <c:pt idx="11">
                  <c:v>3225</c:v>
                </c:pt>
                <c:pt idx="12">
                  <c:v>3238</c:v>
                </c:pt>
                <c:pt idx="13">
                  <c:v>3227</c:v>
                </c:pt>
                <c:pt idx="14">
                  <c:v>3231</c:v>
                </c:pt>
                <c:pt idx="15">
                  <c:v>3226</c:v>
                </c:pt>
                <c:pt idx="16">
                  <c:v>3234</c:v>
                </c:pt>
                <c:pt idx="17">
                  <c:v>3230</c:v>
                </c:pt>
                <c:pt idx="18">
                  <c:v>3223</c:v>
                </c:pt>
                <c:pt idx="19">
                  <c:v>3237</c:v>
                </c:pt>
              </c:strCache>
            </c:strRef>
          </c:cat>
          <c:val>
            <c:numRef>
              <c:f>Suggestion7!$D$5:$D$25</c:f>
              <c:numCache>
                <c:formatCode>General</c:formatCode>
                <c:ptCount val="20"/>
                <c:pt idx="0">
                  <c:v>2.1474820143884892</c:v>
                </c:pt>
                <c:pt idx="1">
                  <c:v>2.1467889908256881</c:v>
                </c:pt>
                <c:pt idx="2">
                  <c:v>2.1448275862068966</c:v>
                </c:pt>
                <c:pt idx="3">
                  <c:v>2.1010638297872339</c:v>
                </c:pt>
                <c:pt idx="4">
                  <c:v>2.0929487179487181</c:v>
                </c:pt>
                <c:pt idx="5">
                  <c:v>2.0838509316770186</c:v>
                </c:pt>
                <c:pt idx="6">
                  <c:v>2.0677419354838711</c:v>
                </c:pt>
                <c:pt idx="7">
                  <c:v>2.0631229235880397</c:v>
                </c:pt>
                <c:pt idx="8">
                  <c:v>2.0582822085889569</c:v>
                </c:pt>
                <c:pt idx="9">
                  <c:v>2.0557275541795668</c:v>
                </c:pt>
                <c:pt idx="10">
                  <c:v>2.0430463576158941</c:v>
                </c:pt>
                <c:pt idx="11">
                  <c:v>2.024390243902439</c:v>
                </c:pt>
                <c:pt idx="12">
                  <c:v>2.0196078431372548</c:v>
                </c:pt>
                <c:pt idx="13">
                  <c:v>2.012084592145015</c:v>
                </c:pt>
                <c:pt idx="14">
                  <c:v>2.0063091482649842</c:v>
                </c:pt>
                <c:pt idx="15">
                  <c:v>2</c:v>
                </c:pt>
                <c:pt idx="16">
                  <c:v>2</c:v>
                </c:pt>
                <c:pt idx="17">
                  <c:v>1.9770491803278689</c:v>
                </c:pt>
                <c:pt idx="18">
                  <c:v>1.9433333333333334</c:v>
                </c:pt>
                <c:pt idx="19">
                  <c:v>1.9380530973451326</c:v>
                </c:pt>
              </c:numCache>
            </c:numRef>
          </c:val>
          <c:smooth val="0"/>
          <c:extLst>
            <c:ext xmlns:c16="http://schemas.microsoft.com/office/drawing/2014/chart" uri="{C3380CC4-5D6E-409C-BE32-E72D297353CC}">
              <c16:uniqueId val="{00000000-9F7C-4B0F-80C9-2B07DCF96857}"/>
            </c:ext>
          </c:extLst>
        </c:ser>
        <c:dLbls>
          <c:showLegendKey val="0"/>
          <c:showVal val="0"/>
          <c:showCatName val="0"/>
          <c:showSerName val="0"/>
          <c:showPercent val="0"/>
          <c:showBubbleSize val="0"/>
        </c:dLbls>
        <c:smooth val="0"/>
        <c:axId val="111598352"/>
        <c:axId val="111595440"/>
      </c:lineChart>
      <c:catAx>
        <c:axId val="111598352"/>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Restaurant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95440"/>
        <c:crosses val="autoZero"/>
        <c:auto val="1"/>
        <c:lblAlgn val="ctr"/>
        <c:lblOffset val="100"/>
        <c:noMultiLvlLbl val="0"/>
      </c:catAx>
      <c:valAx>
        <c:axId val="11159544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Rating out of 5</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598352"/>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[HungerBox Case Study Data Sheet _ Product Analyst Role (1).xlsx]Suggestion4!PivotTable4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Percentage distribution of 'Comment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Suggestion4!$D$4</c:f>
              <c:strCache>
                <c:ptCount val="1"/>
                <c:pt idx="0">
                  <c:v>Total</c:v>
                </c:pt>
              </c:strCache>
            </c:strRef>
          </c:tx>
          <c:spPr>
            <a:solidFill>
              <a:schemeClr val="accent1"/>
            </a:solidFill>
            <a:ln>
              <a:noFill/>
            </a:ln>
            <a:effectLst/>
          </c:spPr>
          <c:invertIfNegative val="0"/>
          <c:cat>
            <c:strRef>
              <c:f>Suggestion4!$C$5:$C$25</c:f>
              <c:strCache>
                <c:ptCount val="20"/>
                <c:pt idx="0">
                  <c:v>Comment</c:v>
                </c:pt>
                <c:pt idx="1">
                  <c:v>Food taste was not upto mark</c:v>
                </c:pt>
                <c:pt idx="2">
                  <c:v>Not happy with Quality</c:v>
                </c:pt>
                <c:pt idx="3">
                  <c:v>Same vegetables used often</c:v>
                </c:pt>
                <c:pt idx="4">
                  <c:v>Others</c:v>
                </c:pt>
                <c:pt idx="5">
                  <c:v>Wait time of more than 10 mins</c:v>
                </c:pt>
                <c:pt idx="6">
                  <c:v>Stale or spoiled food being served</c:v>
                </c:pt>
                <c:pt idx="7">
                  <c:v>Rude behavior of the serving person</c:v>
                </c:pt>
                <c:pt idx="8">
                  <c:v>Rude behaviour of the serving person</c:v>
                </c:pt>
                <c:pt idx="9">
                  <c:v>Proper Hygiene was not maintained by vendor</c:v>
                </c:pt>
                <c:pt idx="10">
                  <c:v>Vegetable was stale</c:v>
                </c:pt>
                <c:pt idx="11">
                  <c:v>Food taste was average</c:v>
                </c:pt>
                <c:pt idx="12">
                  <c:v>Rice was half cooked</c:v>
                </c:pt>
                <c:pt idx="13">
                  <c:v>I was served a wrong dish</c:v>
                </c:pt>
                <c:pt idx="14">
                  <c:v>Food taste was not up to mark</c:v>
                </c:pt>
                <c:pt idx="15">
                  <c:v>Food served was cold</c:v>
                </c:pt>
                <c:pt idx="16">
                  <c:v>Food was oily and spicy</c:v>
                </c:pt>
                <c:pt idx="17">
                  <c:v>Same vegetable used often</c:v>
                </c:pt>
                <c:pt idx="18">
                  <c:v>Variety</c:v>
                </c:pt>
                <c:pt idx="19">
                  <c:v>Service Speed</c:v>
                </c:pt>
              </c:strCache>
            </c:strRef>
          </c:cat>
          <c:val>
            <c:numRef>
              <c:f>Suggestion4!$D$5:$D$25</c:f>
              <c:numCache>
                <c:formatCode>0.00%</c:formatCode>
                <c:ptCount val="20"/>
                <c:pt idx="0">
                  <c:v>0.56418811566571336</c:v>
                </c:pt>
                <c:pt idx="1">
                  <c:v>0.12138544645694312</c:v>
                </c:pt>
                <c:pt idx="2">
                  <c:v>9.6282173498570073E-2</c:v>
                </c:pt>
                <c:pt idx="3">
                  <c:v>6.116936765173181E-2</c:v>
                </c:pt>
                <c:pt idx="4">
                  <c:v>4.8141086749285036E-2</c:v>
                </c:pt>
                <c:pt idx="5">
                  <c:v>2.6692087702573881E-2</c:v>
                </c:pt>
                <c:pt idx="6">
                  <c:v>2.4467747060692723E-2</c:v>
                </c:pt>
                <c:pt idx="7">
                  <c:v>1.1280584683825865E-2</c:v>
                </c:pt>
                <c:pt idx="8">
                  <c:v>9.2151255163647923E-3</c:v>
                </c:pt>
                <c:pt idx="9">
                  <c:v>7.7851922465840481E-3</c:v>
                </c:pt>
                <c:pt idx="10">
                  <c:v>5.8786145535430568E-3</c:v>
                </c:pt>
                <c:pt idx="11">
                  <c:v>5.4019701302828087E-3</c:v>
                </c:pt>
                <c:pt idx="12">
                  <c:v>4.2897998093422308E-3</c:v>
                </c:pt>
                <c:pt idx="13">
                  <c:v>3.8131553860819827E-3</c:v>
                </c:pt>
                <c:pt idx="14">
                  <c:v>3.1776294884016524E-3</c:v>
                </c:pt>
                <c:pt idx="15">
                  <c:v>2.859866539561487E-3</c:v>
                </c:pt>
                <c:pt idx="16">
                  <c:v>2.859866539561487E-3</c:v>
                </c:pt>
                <c:pt idx="17">
                  <c:v>7.944073721004131E-4</c:v>
                </c:pt>
                <c:pt idx="18">
                  <c:v>1.5888147442008263E-4</c:v>
                </c:pt>
                <c:pt idx="19">
                  <c:v>1.5888147442008263E-4</c:v>
                </c:pt>
              </c:numCache>
            </c:numRef>
          </c:val>
          <c:extLst>
            <c:ext xmlns:c16="http://schemas.microsoft.com/office/drawing/2014/chart" uri="{C3380CC4-5D6E-409C-BE32-E72D297353CC}">
              <c16:uniqueId val="{00000000-1477-4F2B-A03D-1A7942ABBDE3}"/>
            </c:ext>
          </c:extLst>
        </c:ser>
        <c:dLbls>
          <c:showLegendKey val="0"/>
          <c:showVal val="0"/>
          <c:showCatName val="0"/>
          <c:showSerName val="0"/>
          <c:showPercent val="0"/>
          <c:showBubbleSize val="0"/>
        </c:dLbls>
        <c:gapWidth val="33"/>
        <c:overlap val="-30"/>
        <c:axId val="2116572640"/>
        <c:axId val="2116572224"/>
      </c:barChart>
      <c:catAx>
        <c:axId val="2116572640"/>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Comment Type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572224"/>
        <c:crosses val="autoZero"/>
        <c:auto val="1"/>
        <c:lblAlgn val="ctr"/>
        <c:lblOffset val="100"/>
        <c:noMultiLvlLbl val="0"/>
      </c:catAx>
      <c:valAx>
        <c:axId val="21165722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Comment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572640"/>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[HungerBox Case Study Data Sheet _ Product Analyst Role (1).xlsx]Suggestion9!PivotTable7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of 'Order ID' by 'Restaurant 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Suggestion9!$D$4</c:f>
              <c:strCache>
                <c:ptCount val="1"/>
                <c:pt idx="0">
                  <c:v>Total</c:v>
                </c:pt>
              </c:strCache>
            </c:strRef>
          </c:tx>
          <c:spPr>
            <a:solidFill>
              <a:schemeClr val="accent3"/>
            </a:solidFill>
            <a:ln>
              <a:noFill/>
            </a:ln>
            <a:effectLst/>
          </c:spPr>
          <c:invertIfNegative val="0"/>
          <c:cat>
            <c:strRef>
              <c:f>Suggestion9!$C$5:$C$25</c:f>
              <c:strCache>
                <c:ptCount val="20"/>
                <c:pt idx="0">
                  <c:v>3229</c:v>
                </c:pt>
                <c:pt idx="1">
                  <c:v>3237</c:v>
                </c:pt>
                <c:pt idx="2">
                  <c:v>3227</c:v>
                </c:pt>
                <c:pt idx="3">
                  <c:v>3225</c:v>
                </c:pt>
                <c:pt idx="4">
                  <c:v>3224</c:v>
                </c:pt>
                <c:pt idx="5">
                  <c:v>3239</c:v>
                </c:pt>
                <c:pt idx="6">
                  <c:v>3233</c:v>
                </c:pt>
                <c:pt idx="7">
                  <c:v>3240</c:v>
                </c:pt>
                <c:pt idx="8">
                  <c:v>3231</c:v>
                </c:pt>
                <c:pt idx="9">
                  <c:v>3226</c:v>
                </c:pt>
                <c:pt idx="10">
                  <c:v>3235</c:v>
                </c:pt>
                <c:pt idx="11">
                  <c:v>3232</c:v>
                </c:pt>
                <c:pt idx="12">
                  <c:v>3238</c:v>
                </c:pt>
                <c:pt idx="13">
                  <c:v>3230</c:v>
                </c:pt>
                <c:pt idx="14">
                  <c:v>3221</c:v>
                </c:pt>
                <c:pt idx="15">
                  <c:v>3222</c:v>
                </c:pt>
                <c:pt idx="16">
                  <c:v>3223</c:v>
                </c:pt>
                <c:pt idx="17">
                  <c:v>3228</c:v>
                </c:pt>
                <c:pt idx="18">
                  <c:v>3234</c:v>
                </c:pt>
                <c:pt idx="19">
                  <c:v>3236</c:v>
                </c:pt>
              </c:strCache>
            </c:strRef>
          </c:cat>
          <c:val>
            <c:numRef>
              <c:f>Suggestion9!$D$5:$D$25</c:f>
              <c:numCache>
                <c:formatCode>General</c:formatCode>
                <c:ptCount val="20"/>
                <c:pt idx="0">
                  <c:v>376</c:v>
                </c:pt>
                <c:pt idx="1">
                  <c:v>339</c:v>
                </c:pt>
                <c:pt idx="2">
                  <c:v>331</c:v>
                </c:pt>
                <c:pt idx="3">
                  <c:v>328</c:v>
                </c:pt>
                <c:pt idx="4">
                  <c:v>327</c:v>
                </c:pt>
                <c:pt idx="5">
                  <c:v>326</c:v>
                </c:pt>
                <c:pt idx="6">
                  <c:v>323</c:v>
                </c:pt>
                <c:pt idx="7">
                  <c:v>322</c:v>
                </c:pt>
                <c:pt idx="8">
                  <c:v>317</c:v>
                </c:pt>
                <c:pt idx="9">
                  <c:v>316</c:v>
                </c:pt>
                <c:pt idx="10">
                  <c:v>312</c:v>
                </c:pt>
                <c:pt idx="11">
                  <c:v>310</c:v>
                </c:pt>
                <c:pt idx="12">
                  <c:v>306</c:v>
                </c:pt>
                <c:pt idx="13">
                  <c:v>305</c:v>
                </c:pt>
                <c:pt idx="14">
                  <c:v>302</c:v>
                </c:pt>
                <c:pt idx="15">
                  <c:v>301</c:v>
                </c:pt>
                <c:pt idx="16">
                  <c:v>300</c:v>
                </c:pt>
                <c:pt idx="17">
                  <c:v>290</c:v>
                </c:pt>
                <c:pt idx="18">
                  <c:v>285</c:v>
                </c:pt>
                <c:pt idx="19">
                  <c:v>278</c:v>
                </c:pt>
              </c:numCache>
            </c:numRef>
          </c:val>
          <c:extLst>
            <c:ext xmlns:c16="http://schemas.microsoft.com/office/drawing/2014/chart" uri="{C3380CC4-5D6E-409C-BE32-E72D297353CC}">
              <c16:uniqueId val="{00000000-DC9E-4CFE-9496-DCA1383A9EC0}"/>
            </c:ext>
          </c:extLst>
        </c:ser>
        <c:dLbls>
          <c:showLegendKey val="0"/>
          <c:showVal val="0"/>
          <c:showCatName val="0"/>
          <c:showSerName val="0"/>
          <c:showPercent val="0"/>
          <c:showBubbleSize val="0"/>
        </c:dLbls>
        <c:gapWidth val="33"/>
        <c:overlap val="-30"/>
        <c:axId val="204366096"/>
        <c:axId val="204381488"/>
      </c:barChart>
      <c:catAx>
        <c:axId val="204366096"/>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Restaurant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81488"/>
        <c:crosses val="autoZero"/>
        <c:auto val="1"/>
        <c:lblAlgn val="ctr"/>
        <c:lblOffset val="100"/>
        <c:noMultiLvlLbl val="0"/>
      </c:catAx>
      <c:valAx>
        <c:axId val="2043814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Order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6609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[HungerBox Case Study Data Sheet _ Product Analyst Role (1).xlsx]Suggestion9!PivotTable7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of 'Order ID' by 'Restaurant 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33"/>
        <c:overlap val="-30"/>
        <c:axId val="204366096"/>
        <c:axId val="204381488"/>
      </c:barChart>
      <c:catAx>
        <c:axId val="204366096"/>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Restaurant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81488"/>
        <c:crosses val="autoZero"/>
        <c:auto val="1"/>
        <c:lblAlgn val="ctr"/>
        <c:lblOffset val="100"/>
        <c:noMultiLvlLbl val="0"/>
      </c:catAx>
      <c:valAx>
        <c:axId val="2043814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Order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6609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[HungerBox Case Study Data Sheet _ Product Analyst Role (1).xlsx]Suggestion9!PivotTable7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of 'Order ID' by 'Restaurant 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33"/>
        <c:overlap val="-30"/>
        <c:axId val="204366096"/>
        <c:axId val="204381488"/>
      </c:barChart>
      <c:catAx>
        <c:axId val="204366096"/>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Restaurant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81488"/>
        <c:crosses val="autoZero"/>
        <c:auto val="1"/>
        <c:lblAlgn val="ctr"/>
        <c:lblOffset val="100"/>
        <c:noMultiLvlLbl val="0"/>
      </c:catAx>
      <c:valAx>
        <c:axId val="2043814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Order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6609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[HungerBox Case Study Data Sheet _ Product Analyst Role (1).xlsx]Suggestion9!PivotTable7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of 'Order ID' by 'Restaurant 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33"/>
        <c:overlap val="-30"/>
        <c:axId val="204366096"/>
        <c:axId val="204381488"/>
      </c:barChart>
      <c:catAx>
        <c:axId val="204366096"/>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Restaurant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81488"/>
        <c:crosses val="autoZero"/>
        <c:auto val="1"/>
        <c:lblAlgn val="ctr"/>
        <c:lblOffset val="100"/>
        <c:noMultiLvlLbl val="0"/>
      </c:catAx>
      <c:valAx>
        <c:axId val="2043814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Order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6609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[HungerBox Case Study Data Sheet _ Product Analyst Role (1).xlsx]Suggestion9!PivotTable7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Cell count of 'Order ID' by 'Restaurant 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showLegendKey val="0"/>
          <c:showVal val="0"/>
          <c:showCatName val="0"/>
          <c:showSerName val="0"/>
          <c:showPercent val="0"/>
          <c:showBubbleSize val="0"/>
        </c:dLbls>
        <c:gapWidth val="33"/>
        <c:overlap val="-30"/>
        <c:axId val="204366096"/>
        <c:axId val="204381488"/>
      </c:barChart>
      <c:catAx>
        <c:axId val="204366096"/>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Restaurant ID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81488"/>
        <c:crosses val="autoZero"/>
        <c:auto val="1"/>
        <c:lblAlgn val="ctr"/>
        <c:lblOffset val="100"/>
        <c:noMultiLvlLbl val="0"/>
      </c:catAx>
      <c:valAx>
        <c:axId val="2043814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Order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366096"/>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8ACE8E-34F4-43E6-BB2E-1809B1CC58DC}">
      <dgm:prSet/>
      <dgm:spPr/>
      <dgm:t>
        <a:bodyPr/>
        <a:lstStyle/>
        <a:p>
          <a:pPr>
            <a:lnSpc>
              <a:spcPct val="100000"/>
            </a:lnSpc>
          </a:pPr>
          <a:r>
            <a:rPr lang="en-US" dirty="0"/>
            <a:t>Focus</a:t>
          </a:r>
          <a:r>
            <a:rPr lang="en-US" baseline="0" dirty="0"/>
            <a:t> more on dishes which are ordered the most while maintaining the large course menu. </a:t>
          </a:r>
          <a:endParaRPr lang="en-US" dirty="0"/>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dgm:t>
        <a:bodyPr/>
        <a:lstStyle/>
        <a:p>
          <a:pPr>
            <a:lnSpc>
              <a:spcPct val="100000"/>
            </a:lnSpc>
          </a:pPr>
          <a:endParaRPr lang="en-US" dirty="0"/>
        </a:p>
      </dgm:t>
    </dgm:pt>
    <dgm:pt modelId="{0F6BA1FB-59E5-4F16-A7B4-1533BB1F09E4}">
      <dgm:prSet/>
      <dgm:spPr/>
      <dgm:t>
        <a:bodyPr/>
        <a:lstStyle/>
        <a:p>
          <a:pPr>
            <a:lnSpc>
              <a:spcPct val="100000"/>
            </a:lnSpc>
          </a:pPr>
          <a:r>
            <a:rPr lang="en-US" dirty="0"/>
            <a:t>Focus more on dishes which are fetched in huge quantities. This ensures more sales and hence more revenue for the food app and restaurants.</a:t>
          </a: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dgm:t>
        <a:bodyPr/>
        <a:lstStyle/>
        <a:p>
          <a:pPr>
            <a:lnSpc>
              <a:spcPct val="100000"/>
            </a:lnSpc>
          </a:pPr>
          <a:endParaRPr lang="en-US" dirty="0"/>
        </a:p>
      </dgm:t>
    </dgm:pt>
    <dgm:pt modelId="{1D096F01-AEA8-401D-8348-98E9A81F3CE0}">
      <dgm:prSet/>
      <dgm:spPr/>
      <dgm:t>
        <a:bodyPr/>
        <a:lstStyle/>
        <a:p>
          <a:pPr>
            <a:lnSpc>
              <a:spcPct val="100000"/>
            </a:lnSpc>
          </a:pPr>
          <a:r>
            <a:rPr lang="en-US" b="0" i="0" u="none" dirty="0"/>
            <a:t>Most common negative comment types which tend to decrease the user ratings the most should be catered to at the earliest.</a:t>
          </a:r>
          <a:endParaRPr lang="en-US" dirty="0"/>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dgm:t>
        <a:bodyPr/>
        <a:lstStyle/>
        <a:p>
          <a:pPr>
            <a:lnSpc>
              <a:spcPct val="100000"/>
            </a:lnSpc>
          </a:pPr>
          <a:endParaRPr lang="en-US" dirty="0"/>
        </a:p>
      </dgm:t>
    </dgm:pt>
    <dgm:pt modelId="{DE16CBB4-D3F4-44AD-8379-3A5D78B889D5}">
      <dgm:prSet/>
      <dgm:spPr/>
      <dgm:t>
        <a:bodyPr/>
        <a:lstStyle/>
        <a:p>
          <a:pPr>
            <a:lnSpc>
              <a:spcPct val="100000"/>
            </a:lnSpc>
          </a:pPr>
          <a:r>
            <a:rPr lang="en-US"/>
            <a:t>Add credibility and increase trustworthiness of products by resolving the problems found in feedback at the earliest.</a:t>
          </a:r>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dgm:t>
        <a:bodyPr/>
        <a:lstStyle/>
        <a:p>
          <a:endParaRPr lang="en-US" dirty="0"/>
        </a:p>
      </dgm:t>
    </dgm:pt>
    <dgm:pt modelId="{BFF94D12-C936-4CDB-8359-E61D5B5F7F73}" type="pres">
      <dgm:prSet presAssocID="{0F5B3066-540F-4606-ADEC-65EB1C3E9627}" presName="root" presStyleCnt="0">
        <dgm:presLayoutVars>
          <dgm:dir/>
          <dgm:resizeHandles val="exact"/>
        </dgm:presLayoutVars>
      </dgm:prSet>
      <dgm:spPr/>
    </dgm:pt>
    <dgm:pt modelId="{51AFAA78-5984-4573-B970-1963F3C033D5}" type="pres">
      <dgm:prSet presAssocID="{0F5B3066-540F-4606-ADEC-65EB1C3E9627}" presName="container" presStyleCnt="0">
        <dgm:presLayoutVars>
          <dgm:dir/>
          <dgm:resizeHandles val="exact"/>
        </dgm:presLayoutVars>
      </dgm:prSet>
      <dgm:spPr/>
    </dgm:pt>
    <dgm:pt modelId="{79640B2D-C157-4978-ABEA-D384CC065502}" type="pres">
      <dgm:prSet presAssocID="{198ACE8E-34F4-43E6-BB2E-1809B1CC58DC}" presName="compNode" presStyleCnt="0"/>
      <dgm:spPr/>
    </dgm:pt>
    <dgm:pt modelId="{85819CC4-F0DF-41CD-8293-E950BB568CFA}" type="pres">
      <dgm:prSet presAssocID="{198ACE8E-34F4-43E6-BB2E-1809B1CC58DC}" presName="iconBgRect" presStyleLbl="bgShp" presStyleIdx="0" presStyleCnt="4"/>
      <dgm:spPr/>
    </dgm:pt>
    <dgm:pt modelId="{0ABF1734-59D4-4673-A198-616D709A5054}" type="pres">
      <dgm:prSet presAssocID="{198ACE8E-34F4-43E6-BB2E-1809B1CC58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wl"/>
        </a:ext>
      </dgm:extLst>
    </dgm:pt>
    <dgm:pt modelId="{4420D63F-30D1-45AE-841F-F49A85486686}" type="pres">
      <dgm:prSet presAssocID="{198ACE8E-34F4-43E6-BB2E-1809B1CC58DC}" presName="spaceRect" presStyleCnt="0"/>
      <dgm:spPr/>
    </dgm:pt>
    <dgm:pt modelId="{55490C3E-AB48-4B87-9952-BD792ED2662D}" type="pres">
      <dgm:prSet presAssocID="{198ACE8E-34F4-43E6-BB2E-1809B1CC58DC}" presName="textRect" presStyleLbl="revTx" presStyleIdx="0" presStyleCnt="4">
        <dgm:presLayoutVars>
          <dgm:chMax val="1"/>
          <dgm:chPref val="1"/>
        </dgm:presLayoutVars>
      </dgm:prSet>
      <dgm:spPr/>
    </dgm:pt>
    <dgm:pt modelId="{CFC9317E-A107-4541-ADE0-32C59C7B70B1}" type="pres">
      <dgm:prSet presAssocID="{C54063C4-24CD-4834-9424-53756AE38C6B}" presName="sibTrans" presStyleLbl="sibTrans2D1" presStyleIdx="0" presStyleCnt="0"/>
      <dgm:spPr/>
    </dgm:pt>
    <dgm:pt modelId="{4F826EC8-3DB0-4B08-81EB-950B42F931C8}" type="pres">
      <dgm:prSet presAssocID="{0F6BA1FB-59E5-4F16-A7B4-1533BB1F09E4}" presName="compNode" presStyleCnt="0"/>
      <dgm:spPr/>
    </dgm:pt>
    <dgm:pt modelId="{71FCB4A9-395D-4301-84A2-E028DEF53F49}" type="pres">
      <dgm:prSet presAssocID="{0F6BA1FB-59E5-4F16-A7B4-1533BB1F09E4}" presName="iconBgRect" presStyleLbl="bgShp" presStyleIdx="1" presStyleCnt="4"/>
      <dgm:spPr/>
    </dgm:pt>
    <dgm:pt modelId="{431D7191-C1AA-4BEE-AD18-A0B5F4186677}" type="pres">
      <dgm:prSet presAssocID="{0F6BA1FB-59E5-4F16-A7B4-1533BB1F09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vered plate"/>
        </a:ext>
      </dgm:extLst>
    </dgm:pt>
    <dgm:pt modelId="{BA2B8B32-ADC0-4530-A943-1FA99D456F28}" type="pres">
      <dgm:prSet presAssocID="{0F6BA1FB-59E5-4F16-A7B4-1533BB1F09E4}" presName="spaceRect" presStyleCnt="0"/>
      <dgm:spPr/>
    </dgm:pt>
    <dgm:pt modelId="{05B434C2-477D-4018-A8AB-2B3EDE787D87}" type="pres">
      <dgm:prSet presAssocID="{0F6BA1FB-59E5-4F16-A7B4-1533BB1F09E4}" presName="textRect" presStyleLbl="revTx" presStyleIdx="1" presStyleCnt="4">
        <dgm:presLayoutVars>
          <dgm:chMax val="1"/>
          <dgm:chPref val="1"/>
        </dgm:presLayoutVars>
      </dgm:prSet>
      <dgm:spPr/>
    </dgm:pt>
    <dgm:pt modelId="{74AAE0E5-654E-4982-B78F-0865BA5D10C7}" type="pres">
      <dgm:prSet presAssocID="{7DBF5CB5-29DD-4671-A0F3-981D48571500}" presName="sibTrans" presStyleLbl="sibTrans2D1" presStyleIdx="0" presStyleCnt="0"/>
      <dgm:spPr/>
    </dgm:pt>
    <dgm:pt modelId="{2822496A-C8E5-44C1-B252-CB2D9385B14E}" type="pres">
      <dgm:prSet presAssocID="{1D096F01-AEA8-401D-8348-98E9A81F3CE0}" presName="compNode" presStyleCnt="0"/>
      <dgm:spPr/>
    </dgm:pt>
    <dgm:pt modelId="{B47A9E1F-D134-47C6-8796-8DDA821125C2}" type="pres">
      <dgm:prSet presAssocID="{1D096F01-AEA8-401D-8348-98E9A81F3CE0}" presName="iconBgRect" presStyleLbl="bgShp" presStyleIdx="2" presStyleCnt="4"/>
      <dgm:spPr/>
    </dgm:pt>
    <dgm:pt modelId="{ABA60676-DCFE-45F8-91CD-2ADF13010043}" type="pres">
      <dgm:prSet presAssocID="{1D096F01-AEA8-401D-8348-98E9A81F3C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E4EF7C57-B2A2-40DA-815F-22C3DBC8E281}" type="pres">
      <dgm:prSet presAssocID="{1D096F01-AEA8-401D-8348-98E9A81F3CE0}" presName="spaceRect" presStyleCnt="0"/>
      <dgm:spPr/>
    </dgm:pt>
    <dgm:pt modelId="{49C11465-DC32-4939-9A90-6AF96A1DBC67}" type="pres">
      <dgm:prSet presAssocID="{1D096F01-AEA8-401D-8348-98E9A81F3CE0}" presName="textRect" presStyleLbl="revTx" presStyleIdx="2" presStyleCnt="4">
        <dgm:presLayoutVars>
          <dgm:chMax val="1"/>
          <dgm:chPref val="1"/>
        </dgm:presLayoutVars>
      </dgm:prSet>
      <dgm:spPr/>
    </dgm:pt>
    <dgm:pt modelId="{D10C0A3E-BECA-4780-A80F-6A2180D396E4}" type="pres">
      <dgm:prSet presAssocID="{6088456C-4B73-4948-985C-DD954DEF44EF}" presName="sibTrans" presStyleLbl="sibTrans2D1" presStyleIdx="0" presStyleCnt="0"/>
      <dgm:spPr/>
    </dgm:pt>
    <dgm:pt modelId="{D589766C-D8D6-49A4-A177-825277360DA0}" type="pres">
      <dgm:prSet presAssocID="{DE16CBB4-D3F4-44AD-8379-3A5D78B889D5}" presName="compNode" presStyleCnt="0"/>
      <dgm:spPr/>
    </dgm:pt>
    <dgm:pt modelId="{32AA94B9-8CA1-420D-9B3A-50D7E08DBB3C}" type="pres">
      <dgm:prSet presAssocID="{DE16CBB4-D3F4-44AD-8379-3A5D78B889D5}" presName="iconBgRect" presStyleLbl="bgShp" presStyleIdx="3" presStyleCnt="4"/>
      <dgm:spPr/>
    </dgm:pt>
    <dgm:pt modelId="{2CB9D8FE-74CE-4736-A487-6E88EDAE8A03}" type="pres">
      <dgm:prSet presAssocID="{DE16CBB4-D3F4-44AD-8379-3A5D78B889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otes"/>
        </a:ext>
      </dgm:extLst>
    </dgm:pt>
    <dgm:pt modelId="{33869231-AB0E-4E89-B349-B2F2F77D60C8}" type="pres">
      <dgm:prSet presAssocID="{DE16CBB4-D3F4-44AD-8379-3A5D78B889D5}" presName="spaceRect" presStyleCnt="0"/>
      <dgm:spPr/>
    </dgm:pt>
    <dgm:pt modelId="{7C3B0591-79A9-469B-8287-B859239BA23E}" type="pres">
      <dgm:prSet presAssocID="{DE16CBB4-D3F4-44AD-8379-3A5D78B889D5}" presName="textRect" presStyleLbl="revTx" presStyleIdx="3" presStyleCnt="4">
        <dgm:presLayoutVars>
          <dgm:chMax val="1"/>
          <dgm:chPref val="1"/>
        </dgm:presLayoutVars>
      </dgm:prSet>
      <dgm:spPr/>
    </dgm:pt>
  </dgm:ptLst>
  <dgm:cxnLst>
    <dgm:cxn modelId="{A0C09A28-84BE-4B2E-9B28-B676FA00335D}" type="presOf" srcId="{0F6BA1FB-59E5-4F16-A7B4-1533BB1F09E4}" destId="{05B434C2-477D-4018-A8AB-2B3EDE787D87}" srcOrd="0" destOrd="0" presId="urn:microsoft.com/office/officeart/2018/2/layout/IconCircleList"/>
    <dgm:cxn modelId="{ADD72168-4169-4239-9289-48A83D141F64}" type="presOf" srcId="{198ACE8E-34F4-43E6-BB2E-1809B1CC58DC}" destId="{55490C3E-AB48-4B87-9952-BD792ED2662D}" srcOrd="0" destOrd="0" presId="urn:microsoft.com/office/officeart/2018/2/layout/IconCircleList"/>
    <dgm:cxn modelId="{8327A44B-5326-4A8B-9B23-A3D3C09A16F3}" srcId="{0F5B3066-540F-4606-ADEC-65EB1C3E9627}" destId="{198ACE8E-34F4-43E6-BB2E-1809B1CC58DC}" srcOrd="0" destOrd="0" parTransId="{49F555B2-B165-4CB6-8578-DF4BCD791ABF}" sibTransId="{C54063C4-24CD-4834-9424-53756AE38C6B}"/>
    <dgm:cxn modelId="{1360C374-EBD5-4F50-B8E8-6D78C0F17439}" type="presOf" srcId="{C54063C4-24CD-4834-9424-53756AE38C6B}" destId="{CFC9317E-A107-4541-ADE0-32C59C7B70B1}" srcOrd="0" destOrd="0" presId="urn:microsoft.com/office/officeart/2018/2/layout/IconCircleList"/>
    <dgm:cxn modelId="{F6BD3B8B-AC58-4C0E-98D0-0EC24E6F6D2A}" type="presOf" srcId="{6088456C-4B73-4948-985C-DD954DEF44EF}" destId="{D10C0A3E-BECA-4780-A80F-6A2180D396E4}" srcOrd="0" destOrd="0" presId="urn:microsoft.com/office/officeart/2018/2/layout/IconCircleList"/>
    <dgm:cxn modelId="{5CF1239E-6F8F-4264-9569-9102EF0AAE74}" type="presOf" srcId="{DE16CBB4-D3F4-44AD-8379-3A5D78B889D5}" destId="{7C3B0591-79A9-469B-8287-B859239BA23E}" srcOrd="0" destOrd="0" presId="urn:microsoft.com/office/officeart/2018/2/layout/IconCircleList"/>
    <dgm:cxn modelId="{7EF384A9-E1F6-4599-AC3E-7B07E63325F3}" type="presOf" srcId="{7DBF5CB5-29DD-4671-A0F3-981D48571500}" destId="{74AAE0E5-654E-4982-B78F-0865BA5D10C7}" srcOrd="0" destOrd="0" presId="urn:microsoft.com/office/officeart/2018/2/layout/IconCircleList"/>
    <dgm:cxn modelId="{19CFC4AA-266E-4CE9-8215-B0C0D1F8CDB7}" type="presOf" srcId="{1D096F01-AEA8-401D-8348-98E9A81F3CE0}" destId="{49C11465-DC32-4939-9A90-6AF96A1DBC67}" srcOrd="0" destOrd="0" presId="urn:microsoft.com/office/officeart/2018/2/layout/IconCircleList"/>
    <dgm:cxn modelId="{5CB855B8-49D0-46D6-818F-D9B6A9230DF6}" type="presOf" srcId="{0F5B3066-540F-4606-ADEC-65EB1C3E9627}" destId="{BFF94D12-C936-4CDB-8359-E61D5B5F7F73}" srcOrd="0" destOrd="0" presId="urn:microsoft.com/office/officeart/2018/2/layout/IconCircleList"/>
    <dgm:cxn modelId="{FD2381C0-DA6F-4859-90D6-313730044E7C}" srcId="{0F5B3066-540F-4606-ADEC-65EB1C3E9627}" destId="{1D096F01-AEA8-401D-8348-98E9A81F3CE0}" srcOrd="2" destOrd="0" parTransId="{AB9DA1CE-0370-48BB-8362-3A4CBF7FFB29}" sibTransId="{6088456C-4B73-4948-985C-DD954DEF44EF}"/>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0257BC4C-8C55-4D1A-8412-BDF1F308E132}" type="presParOf" srcId="{BFF94D12-C936-4CDB-8359-E61D5B5F7F73}" destId="{51AFAA78-5984-4573-B970-1963F3C033D5}" srcOrd="0" destOrd="0" presId="urn:microsoft.com/office/officeart/2018/2/layout/IconCircleList"/>
    <dgm:cxn modelId="{C9D279F7-6935-48D5-8E96-C207C1D39D4E}" type="presParOf" srcId="{51AFAA78-5984-4573-B970-1963F3C033D5}" destId="{79640B2D-C157-4978-ABEA-D384CC065502}" srcOrd="0" destOrd="0" presId="urn:microsoft.com/office/officeart/2018/2/layout/IconCircleList"/>
    <dgm:cxn modelId="{977669AA-4CDE-4F3F-AE59-F6C94835B0A4}" type="presParOf" srcId="{79640B2D-C157-4978-ABEA-D384CC065502}" destId="{85819CC4-F0DF-41CD-8293-E950BB568CFA}" srcOrd="0" destOrd="0" presId="urn:microsoft.com/office/officeart/2018/2/layout/IconCircleList"/>
    <dgm:cxn modelId="{F5C0B339-570E-4243-ACCF-532C47C21C46}" type="presParOf" srcId="{79640B2D-C157-4978-ABEA-D384CC065502}" destId="{0ABF1734-59D4-4673-A198-616D709A5054}" srcOrd="1" destOrd="0" presId="urn:microsoft.com/office/officeart/2018/2/layout/IconCircleList"/>
    <dgm:cxn modelId="{5632DDE3-C25D-4C58-BF8F-75957A294711}" type="presParOf" srcId="{79640B2D-C157-4978-ABEA-D384CC065502}" destId="{4420D63F-30D1-45AE-841F-F49A85486686}" srcOrd="2" destOrd="0" presId="urn:microsoft.com/office/officeart/2018/2/layout/IconCircleList"/>
    <dgm:cxn modelId="{017D4F84-F585-445B-824F-8B6E01C01369}" type="presParOf" srcId="{79640B2D-C157-4978-ABEA-D384CC065502}" destId="{55490C3E-AB48-4B87-9952-BD792ED2662D}" srcOrd="3" destOrd="0" presId="urn:microsoft.com/office/officeart/2018/2/layout/IconCircleList"/>
    <dgm:cxn modelId="{FFB66357-E67D-4927-86ED-FFA52DAC0EB4}" type="presParOf" srcId="{51AFAA78-5984-4573-B970-1963F3C033D5}" destId="{CFC9317E-A107-4541-ADE0-32C59C7B70B1}" srcOrd="1" destOrd="0" presId="urn:microsoft.com/office/officeart/2018/2/layout/IconCircleList"/>
    <dgm:cxn modelId="{BF9EFA4A-DDB3-436B-97F7-A1E7FA290012}" type="presParOf" srcId="{51AFAA78-5984-4573-B970-1963F3C033D5}" destId="{4F826EC8-3DB0-4B08-81EB-950B42F931C8}" srcOrd="2" destOrd="0" presId="urn:microsoft.com/office/officeart/2018/2/layout/IconCircleList"/>
    <dgm:cxn modelId="{27A80733-5D5E-49DE-A5D5-FDC441BB0419}" type="presParOf" srcId="{4F826EC8-3DB0-4B08-81EB-950B42F931C8}" destId="{71FCB4A9-395D-4301-84A2-E028DEF53F49}" srcOrd="0" destOrd="0" presId="urn:microsoft.com/office/officeart/2018/2/layout/IconCircleList"/>
    <dgm:cxn modelId="{36084E52-8DD7-4A68-ACAF-16EA923C4781}" type="presParOf" srcId="{4F826EC8-3DB0-4B08-81EB-950B42F931C8}" destId="{431D7191-C1AA-4BEE-AD18-A0B5F4186677}" srcOrd="1" destOrd="0" presId="urn:microsoft.com/office/officeart/2018/2/layout/IconCircleList"/>
    <dgm:cxn modelId="{7D99B743-87BC-40C0-A482-DE68A62D7AF9}" type="presParOf" srcId="{4F826EC8-3DB0-4B08-81EB-950B42F931C8}" destId="{BA2B8B32-ADC0-4530-A943-1FA99D456F28}" srcOrd="2" destOrd="0" presId="urn:microsoft.com/office/officeart/2018/2/layout/IconCircleList"/>
    <dgm:cxn modelId="{1E9343DD-9B7D-48D0-A602-17CEE93F9601}" type="presParOf" srcId="{4F826EC8-3DB0-4B08-81EB-950B42F931C8}" destId="{05B434C2-477D-4018-A8AB-2B3EDE787D87}" srcOrd="3" destOrd="0" presId="urn:microsoft.com/office/officeart/2018/2/layout/IconCircleList"/>
    <dgm:cxn modelId="{62115834-83A1-4F36-89D5-FF4E6A618A8C}" type="presParOf" srcId="{51AFAA78-5984-4573-B970-1963F3C033D5}" destId="{74AAE0E5-654E-4982-B78F-0865BA5D10C7}" srcOrd="3" destOrd="0" presId="urn:microsoft.com/office/officeart/2018/2/layout/IconCircleList"/>
    <dgm:cxn modelId="{3E6F55C2-F8A3-4975-829E-B2BD9418583A}" type="presParOf" srcId="{51AFAA78-5984-4573-B970-1963F3C033D5}" destId="{2822496A-C8E5-44C1-B252-CB2D9385B14E}" srcOrd="4" destOrd="0" presId="urn:microsoft.com/office/officeart/2018/2/layout/IconCircleList"/>
    <dgm:cxn modelId="{BEB5DDDA-B1EA-46DD-9F52-C64DE1ADE1D8}" type="presParOf" srcId="{2822496A-C8E5-44C1-B252-CB2D9385B14E}" destId="{B47A9E1F-D134-47C6-8796-8DDA821125C2}" srcOrd="0" destOrd="0" presId="urn:microsoft.com/office/officeart/2018/2/layout/IconCircleList"/>
    <dgm:cxn modelId="{5BCCB2D6-24BF-4823-AA47-39C907C331F8}" type="presParOf" srcId="{2822496A-C8E5-44C1-B252-CB2D9385B14E}" destId="{ABA60676-DCFE-45F8-91CD-2ADF13010043}" srcOrd="1" destOrd="0" presId="urn:microsoft.com/office/officeart/2018/2/layout/IconCircleList"/>
    <dgm:cxn modelId="{8C8171FC-C5ED-4E50-B650-828DDB69FF33}" type="presParOf" srcId="{2822496A-C8E5-44C1-B252-CB2D9385B14E}" destId="{E4EF7C57-B2A2-40DA-815F-22C3DBC8E281}" srcOrd="2" destOrd="0" presId="urn:microsoft.com/office/officeart/2018/2/layout/IconCircleList"/>
    <dgm:cxn modelId="{997860EA-9DF2-4BB1-88FF-B83AD928F95B}" type="presParOf" srcId="{2822496A-C8E5-44C1-B252-CB2D9385B14E}" destId="{49C11465-DC32-4939-9A90-6AF96A1DBC67}" srcOrd="3" destOrd="0" presId="urn:microsoft.com/office/officeart/2018/2/layout/IconCircleList"/>
    <dgm:cxn modelId="{16B33716-8D33-4288-805D-DBEFE67A35A8}" type="presParOf" srcId="{51AFAA78-5984-4573-B970-1963F3C033D5}" destId="{D10C0A3E-BECA-4780-A80F-6A2180D396E4}" srcOrd="5" destOrd="0" presId="urn:microsoft.com/office/officeart/2018/2/layout/IconCircleList"/>
    <dgm:cxn modelId="{7D983199-8812-4A6A-ACCC-43D238A5A4FB}" type="presParOf" srcId="{51AFAA78-5984-4573-B970-1963F3C033D5}" destId="{D589766C-D8D6-49A4-A177-825277360DA0}" srcOrd="6" destOrd="0" presId="urn:microsoft.com/office/officeart/2018/2/layout/IconCircleList"/>
    <dgm:cxn modelId="{2908EDDD-9985-4B1A-AFFB-CD8F0BE2E59D}" type="presParOf" srcId="{D589766C-D8D6-49A4-A177-825277360DA0}" destId="{32AA94B9-8CA1-420D-9B3A-50D7E08DBB3C}" srcOrd="0" destOrd="0" presId="urn:microsoft.com/office/officeart/2018/2/layout/IconCircleList"/>
    <dgm:cxn modelId="{B3D74583-2C95-4B94-8852-7385EEE8904C}" type="presParOf" srcId="{D589766C-D8D6-49A4-A177-825277360DA0}" destId="{2CB9D8FE-74CE-4736-A487-6E88EDAE8A03}" srcOrd="1" destOrd="0" presId="urn:microsoft.com/office/officeart/2018/2/layout/IconCircleList"/>
    <dgm:cxn modelId="{09EFAD99-3895-45C5-88F8-2DC2E6769C1E}" type="presParOf" srcId="{D589766C-D8D6-49A4-A177-825277360DA0}" destId="{33869231-AB0E-4E89-B349-B2F2F77D60C8}" srcOrd="2" destOrd="0" presId="urn:microsoft.com/office/officeart/2018/2/layout/IconCircleList"/>
    <dgm:cxn modelId="{FD0FA837-EEA5-4AE2-BF26-0B34F8201DB8}" type="presParOf" srcId="{D589766C-D8D6-49A4-A177-825277360DA0}" destId="{7C3B0591-79A9-469B-8287-B859239BA23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5B3066-540F-4606-ADEC-65EB1C3E9627}"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dgm:spPr>
        <a:solidFill>
          <a:schemeClr val="accent1">
            <a:lumMod val="20000"/>
            <a:lumOff val="80000"/>
            <a:alpha val="90000"/>
          </a:schemeClr>
        </a:solidFill>
        <a:ln>
          <a:noFill/>
        </a:ln>
      </dgm:spPr>
      <dgm:t>
        <a:bodyPr/>
        <a:lstStyle/>
        <a:p>
          <a:pPr algn="l">
            <a:lnSpc>
              <a:spcPct val="100000"/>
            </a:lnSpc>
          </a:pPr>
          <a:r>
            <a:rPr lang="en-US" dirty="0"/>
            <a:t>Try to expand the menu in restaurants . Course expansion will lead to more revenue which in turn will give more profit to the restaurants and food app.</a:t>
          </a:r>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pPr>
            <a:lnSpc>
              <a:spcPct val="100000"/>
            </a:lnSpc>
          </a:pPr>
          <a:endParaRPr lang="en-US" dirty="0"/>
        </a:p>
      </dgm:t>
    </dgm:pt>
    <dgm:pt modelId="{0F6BA1FB-59E5-4F16-A7B4-1533BB1F09E4}">
      <dgm:prSet/>
      <dgm:spPr>
        <a:solidFill>
          <a:schemeClr val="accent2">
            <a:lumMod val="20000"/>
            <a:lumOff val="80000"/>
            <a:alpha val="90000"/>
          </a:schemeClr>
        </a:solidFill>
        <a:ln>
          <a:noFill/>
        </a:ln>
      </dgm:spPr>
      <dgm:t>
        <a:bodyPr/>
        <a:lstStyle/>
        <a:p>
          <a:pPr>
            <a:lnSpc>
              <a:spcPct val="100000"/>
            </a:lnSpc>
          </a:pPr>
          <a:r>
            <a:rPr lang="en-US" dirty="0"/>
            <a:t>Food apps will get more traffic at times of rush hour. Smooth app usage and restaurant seating will help bring more customers and positive feedback.</a:t>
          </a: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pPr>
            <a:lnSpc>
              <a:spcPct val="100000"/>
            </a:lnSpc>
          </a:pPr>
          <a:endParaRPr lang="en-US" dirty="0"/>
        </a:p>
      </dgm:t>
    </dgm:pt>
    <dgm:pt modelId="{1D096F01-AEA8-401D-8348-98E9A81F3CE0}">
      <dgm:prSet/>
      <dgm:spPr>
        <a:solidFill>
          <a:schemeClr val="accent4">
            <a:lumMod val="20000"/>
            <a:lumOff val="80000"/>
            <a:alpha val="90000"/>
          </a:schemeClr>
        </a:solidFill>
        <a:ln>
          <a:noFill/>
        </a:ln>
      </dgm:spPr>
      <dgm:t>
        <a:bodyPr/>
        <a:lstStyle/>
        <a:p>
          <a:pPr>
            <a:lnSpc>
              <a:spcPct val="100000"/>
            </a:lnSpc>
          </a:pPr>
          <a:r>
            <a:rPr lang="en-US" dirty="0"/>
            <a:t>Food items which bear more revenue should be prioritized as well as the products which have more price should be given priority.</a:t>
          </a: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pPr>
            <a:lnSpc>
              <a:spcPct val="100000"/>
            </a:lnSpc>
          </a:pPr>
          <a:endParaRPr lang="en-US" dirty="0"/>
        </a:p>
      </dgm:t>
    </dgm:pt>
    <dgm:pt modelId="{DE16CBB4-D3F4-44AD-8379-3A5D78B889D5}">
      <dgm:prSet/>
      <dgm:spPr>
        <a:solidFill>
          <a:schemeClr val="accent5">
            <a:lumMod val="20000"/>
            <a:lumOff val="80000"/>
            <a:alpha val="90000"/>
          </a:schemeClr>
        </a:solidFill>
        <a:ln>
          <a:noFill/>
        </a:ln>
      </dgm:spPr>
      <dgm:t>
        <a:bodyPr/>
        <a:lstStyle/>
        <a:p>
          <a:pPr>
            <a:lnSpc>
              <a:spcPct val="100000"/>
            </a:lnSpc>
          </a:pPr>
          <a:r>
            <a:rPr lang="en-US" dirty="0"/>
            <a:t>Advertising and publicizing</a:t>
          </a:r>
          <a:r>
            <a:rPr lang="en-US" baseline="0" dirty="0"/>
            <a:t> the most priced and ordered food items more than the others should attract more customers and increase sales.</a:t>
          </a:r>
          <a:endParaRPr lang="en-US" dirty="0"/>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endParaRPr lang="en-US" dirty="0"/>
        </a:p>
      </dgm:t>
    </dgm:pt>
    <dgm:pt modelId="{6FC8C673-5B17-4264-AB6C-B84DD815A617}" type="pres">
      <dgm:prSet presAssocID="{0F5B3066-540F-4606-ADEC-65EB1C3E9627}" presName="root" presStyleCnt="0">
        <dgm:presLayoutVars>
          <dgm:dir/>
          <dgm:resizeHandles val="exact"/>
        </dgm:presLayoutVars>
      </dgm:prSet>
      <dgm:spPr/>
    </dgm:pt>
    <dgm:pt modelId="{F5F413F8-1959-4769-B80A-8E900BEB9289}" type="pres">
      <dgm:prSet presAssocID="{0F5B3066-540F-4606-ADEC-65EB1C3E9627}" presName="container" presStyleCnt="0">
        <dgm:presLayoutVars>
          <dgm:dir/>
          <dgm:resizeHandles val="exact"/>
        </dgm:presLayoutVars>
      </dgm:prSet>
      <dgm:spPr/>
    </dgm:pt>
    <dgm:pt modelId="{9BEAC5E6-0B66-4EA0-86EC-E8B0DA2DA083}" type="pres">
      <dgm:prSet presAssocID="{198ACE8E-34F4-43E6-BB2E-1809B1CC58DC}" presName="compNode" presStyleCnt="0"/>
      <dgm:spPr/>
    </dgm:pt>
    <dgm:pt modelId="{8EFAEAED-3256-450E-AF35-32C9019D4D0C}" type="pres">
      <dgm:prSet presAssocID="{198ACE8E-34F4-43E6-BB2E-1809B1CC58DC}" presName="iconBgRect" presStyleLbl="bgShp" presStyleIdx="0" presStyleCnt="4"/>
      <dgm:spPr/>
    </dgm:pt>
    <dgm:pt modelId="{562972EE-7B62-48B5-8234-EA81989F0989}" type="pres">
      <dgm:prSet presAssocID="{198ACE8E-34F4-43E6-BB2E-1809B1CC58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wl"/>
        </a:ext>
      </dgm:extLst>
    </dgm:pt>
    <dgm:pt modelId="{DB8491D3-9EAD-41AD-A6C6-7AA770D84D7D}" type="pres">
      <dgm:prSet presAssocID="{198ACE8E-34F4-43E6-BB2E-1809B1CC58DC}" presName="spaceRect" presStyleCnt="0"/>
      <dgm:spPr/>
    </dgm:pt>
    <dgm:pt modelId="{2FF1A1C7-2E39-4CAB-9EF2-A36B0DA57AAE}" type="pres">
      <dgm:prSet presAssocID="{198ACE8E-34F4-43E6-BB2E-1809B1CC58DC}" presName="textRect" presStyleLbl="revTx" presStyleIdx="0" presStyleCnt="4">
        <dgm:presLayoutVars>
          <dgm:chMax val="1"/>
          <dgm:chPref val="1"/>
        </dgm:presLayoutVars>
      </dgm:prSet>
      <dgm:spPr/>
    </dgm:pt>
    <dgm:pt modelId="{20FFFA0B-9CB3-42B1-A97C-F63DD817B648}" type="pres">
      <dgm:prSet presAssocID="{C54063C4-24CD-4834-9424-53756AE38C6B}" presName="sibTrans" presStyleLbl="sibTrans2D1" presStyleIdx="0" presStyleCnt="0"/>
      <dgm:spPr/>
    </dgm:pt>
    <dgm:pt modelId="{73310744-0C56-453E-B7D7-AFC44EE2A318}" type="pres">
      <dgm:prSet presAssocID="{0F6BA1FB-59E5-4F16-A7B4-1533BB1F09E4}" presName="compNode" presStyleCnt="0"/>
      <dgm:spPr/>
    </dgm:pt>
    <dgm:pt modelId="{35E44B23-D930-4C27-8EF3-6EA7C0FEA7F2}" type="pres">
      <dgm:prSet presAssocID="{0F6BA1FB-59E5-4F16-A7B4-1533BB1F09E4}" presName="iconBgRect" presStyleLbl="bgShp" presStyleIdx="1" presStyleCnt="4"/>
      <dgm:spPr/>
    </dgm:pt>
    <dgm:pt modelId="{5EE92AF4-BB14-459D-8C79-5DF9FDE13B0E}" type="pres">
      <dgm:prSet presAssocID="{0F6BA1FB-59E5-4F16-A7B4-1533BB1F09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vered plate"/>
        </a:ext>
      </dgm:extLst>
    </dgm:pt>
    <dgm:pt modelId="{8C60B6CE-DC14-4EF6-B564-A66EAAFB0E60}" type="pres">
      <dgm:prSet presAssocID="{0F6BA1FB-59E5-4F16-A7B4-1533BB1F09E4}" presName="spaceRect" presStyleCnt="0"/>
      <dgm:spPr/>
    </dgm:pt>
    <dgm:pt modelId="{58999F57-11A1-4567-9417-5851E6FD60EF}" type="pres">
      <dgm:prSet presAssocID="{0F6BA1FB-59E5-4F16-A7B4-1533BB1F09E4}" presName="textRect" presStyleLbl="revTx" presStyleIdx="1" presStyleCnt="4">
        <dgm:presLayoutVars>
          <dgm:chMax val="1"/>
          <dgm:chPref val="1"/>
        </dgm:presLayoutVars>
      </dgm:prSet>
      <dgm:spPr/>
    </dgm:pt>
    <dgm:pt modelId="{686ED328-5EA8-461C-A223-D7309F3F6EDE}" type="pres">
      <dgm:prSet presAssocID="{7DBF5CB5-29DD-4671-A0F3-981D48571500}" presName="sibTrans" presStyleLbl="sibTrans2D1" presStyleIdx="0" presStyleCnt="0"/>
      <dgm:spPr/>
    </dgm:pt>
    <dgm:pt modelId="{8738326E-5F78-4AFA-9B94-0B2DF0AAF0E6}" type="pres">
      <dgm:prSet presAssocID="{1D096F01-AEA8-401D-8348-98E9A81F3CE0}" presName="compNode" presStyleCnt="0"/>
      <dgm:spPr/>
    </dgm:pt>
    <dgm:pt modelId="{393231B4-DE13-4843-A270-FB3D97A87F4E}" type="pres">
      <dgm:prSet presAssocID="{1D096F01-AEA8-401D-8348-98E9A81F3CE0}" presName="iconBgRect" presStyleLbl="bgShp" presStyleIdx="2" presStyleCnt="4"/>
      <dgm:spPr/>
    </dgm:pt>
    <dgm:pt modelId="{13DF20F0-EBAA-4105-8F36-0275A916B55F}" type="pres">
      <dgm:prSet presAssocID="{1D096F01-AEA8-401D-8348-98E9A81F3C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DEB982F1-0579-472A-B1AD-623321E5A46F}" type="pres">
      <dgm:prSet presAssocID="{1D096F01-AEA8-401D-8348-98E9A81F3CE0}" presName="spaceRect" presStyleCnt="0"/>
      <dgm:spPr/>
    </dgm:pt>
    <dgm:pt modelId="{0A9DBB36-D815-41E6-83D5-139B3FCB2D4A}" type="pres">
      <dgm:prSet presAssocID="{1D096F01-AEA8-401D-8348-98E9A81F3CE0}" presName="textRect" presStyleLbl="revTx" presStyleIdx="2" presStyleCnt="4">
        <dgm:presLayoutVars>
          <dgm:chMax val="1"/>
          <dgm:chPref val="1"/>
        </dgm:presLayoutVars>
      </dgm:prSet>
      <dgm:spPr/>
    </dgm:pt>
    <dgm:pt modelId="{0FFFBF4C-C575-48C4-84B1-8861C5B68B71}" type="pres">
      <dgm:prSet presAssocID="{6088456C-4B73-4948-985C-DD954DEF44EF}" presName="sibTrans" presStyleLbl="sibTrans2D1" presStyleIdx="0" presStyleCnt="0"/>
      <dgm:spPr/>
    </dgm:pt>
    <dgm:pt modelId="{69DE8AF3-25AB-4AB6-8C1D-30BEFF040F02}" type="pres">
      <dgm:prSet presAssocID="{DE16CBB4-D3F4-44AD-8379-3A5D78B889D5}" presName="compNode" presStyleCnt="0"/>
      <dgm:spPr/>
    </dgm:pt>
    <dgm:pt modelId="{D82CF37D-CF70-487A-9EF0-1F0A914DBC8E}" type="pres">
      <dgm:prSet presAssocID="{DE16CBB4-D3F4-44AD-8379-3A5D78B889D5}" presName="iconBgRect" presStyleLbl="bgShp" presStyleIdx="3" presStyleCnt="4"/>
      <dgm:spPr/>
    </dgm:pt>
    <dgm:pt modelId="{97231D58-AAC0-4814-81CA-B33FFB1DA090}" type="pres">
      <dgm:prSet presAssocID="{DE16CBB4-D3F4-44AD-8379-3A5D78B889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otes"/>
        </a:ext>
      </dgm:extLst>
    </dgm:pt>
    <dgm:pt modelId="{351D6841-8AEF-470D-B575-CE172AACD645}" type="pres">
      <dgm:prSet presAssocID="{DE16CBB4-D3F4-44AD-8379-3A5D78B889D5}" presName="spaceRect" presStyleCnt="0"/>
      <dgm:spPr/>
    </dgm:pt>
    <dgm:pt modelId="{6FF3F27C-FEB3-444D-8F24-2DA17E25382C}" type="pres">
      <dgm:prSet presAssocID="{DE16CBB4-D3F4-44AD-8379-3A5D78B889D5}" presName="textRect" presStyleLbl="revTx" presStyleIdx="3" presStyleCnt="4">
        <dgm:presLayoutVars>
          <dgm:chMax val="1"/>
          <dgm:chPref val="1"/>
        </dgm:presLayoutVars>
      </dgm:prSet>
      <dgm:spPr/>
    </dgm:pt>
  </dgm:ptLst>
  <dgm:cxnLst>
    <dgm:cxn modelId="{F80FC401-C440-429F-80DE-028C275B8EE8}" type="presOf" srcId="{DE16CBB4-D3F4-44AD-8379-3A5D78B889D5}" destId="{6FF3F27C-FEB3-444D-8F24-2DA17E25382C}" srcOrd="0" destOrd="0" presId="urn:microsoft.com/office/officeart/2018/2/layout/IconCircleList"/>
    <dgm:cxn modelId="{374E2D0E-ABD1-4E77-A029-741D7D4F48EC}" type="presOf" srcId="{0F6BA1FB-59E5-4F16-A7B4-1533BB1F09E4}" destId="{58999F57-11A1-4567-9417-5851E6FD60EF}" srcOrd="0" destOrd="0" presId="urn:microsoft.com/office/officeart/2018/2/layout/IconCircleList"/>
    <dgm:cxn modelId="{E3AE3B11-56C0-4865-8289-A39E131EA856}" type="presOf" srcId="{C54063C4-24CD-4834-9424-53756AE38C6B}" destId="{20FFFA0B-9CB3-42B1-A97C-F63DD817B648}" srcOrd="0" destOrd="0" presId="urn:microsoft.com/office/officeart/2018/2/layout/IconCircleList"/>
    <dgm:cxn modelId="{8337D91A-7040-4226-809D-B669C44919CD}" type="presOf" srcId="{1D096F01-AEA8-401D-8348-98E9A81F3CE0}" destId="{0A9DBB36-D815-41E6-83D5-139B3FCB2D4A}" srcOrd="0" destOrd="0" presId="urn:microsoft.com/office/officeart/2018/2/layout/IconCircleList"/>
    <dgm:cxn modelId="{7F40B226-8E73-41F5-9BF8-F48E83CCC076}" type="presOf" srcId="{7DBF5CB5-29DD-4671-A0F3-981D48571500}" destId="{686ED328-5EA8-461C-A223-D7309F3F6EDE}" srcOrd="0" destOrd="0" presId="urn:microsoft.com/office/officeart/2018/2/layout/IconCircleList"/>
    <dgm:cxn modelId="{96638F3A-90DA-4CE2-9CDA-04454A94E5B5}" type="presOf" srcId="{0F5B3066-540F-4606-ADEC-65EB1C3E9627}" destId="{6FC8C673-5B17-4264-AB6C-B84DD815A617}" srcOrd="0" destOrd="0" presId="urn:microsoft.com/office/officeart/2018/2/layout/IconCircleList"/>
    <dgm:cxn modelId="{AB69915D-C76C-4952-ACDA-BD82A6B8A5C9}" type="presOf" srcId="{198ACE8E-34F4-43E6-BB2E-1809B1CC58DC}" destId="{2FF1A1C7-2E39-4CAB-9EF2-A36B0DA57AAE}" srcOrd="0" destOrd="0" presId="urn:microsoft.com/office/officeart/2018/2/layout/IconCircleList"/>
    <dgm:cxn modelId="{8327A44B-5326-4A8B-9B23-A3D3C09A16F3}" srcId="{0F5B3066-540F-4606-ADEC-65EB1C3E9627}" destId="{198ACE8E-34F4-43E6-BB2E-1809B1CC58DC}" srcOrd="0" destOrd="0" parTransId="{49F555B2-B165-4CB6-8578-DF4BCD791ABF}" sibTransId="{C54063C4-24CD-4834-9424-53756AE38C6B}"/>
    <dgm:cxn modelId="{FD2381C0-DA6F-4859-90D6-313730044E7C}" srcId="{0F5B3066-540F-4606-ADEC-65EB1C3E9627}" destId="{1D096F01-AEA8-401D-8348-98E9A81F3CE0}" srcOrd="2" destOrd="0" parTransId="{AB9DA1CE-0370-48BB-8362-3A4CBF7FFB29}" sibTransId="{6088456C-4B73-4948-985C-DD954DEF44EF}"/>
    <dgm:cxn modelId="{F92213DE-61F8-40BB-BE47-39E2AB97F018}" type="presOf" srcId="{6088456C-4B73-4948-985C-DD954DEF44EF}" destId="{0FFFBF4C-C575-48C4-84B1-8861C5B68B71}" srcOrd="0" destOrd="0" presId="urn:microsoft.com/office/officeart/2018/2/layout/IconCircleList"/>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E717ABBE-7BE6-495D-9382-C9C611C52C36}" type="presParOf" srcId="{6FC8C673-5B17-4264-AB6C-B84DD815A617}" destId="{F5F413F8-1959-4769-B80A-8E900BEB9289}" srcOrd="0" destOrd="0" presId="urn:microsoft.com/office/officeart/2018/2/layout/IconCircleList"/>
    <dgm:cxn modelId="{BACFA5A0-710E-48ED-912D-C70D70BC725B}" type="presParOf" srcId="{F5F413F8-1959-4769-B80A-8E900BEB9289}" destId="{9BEAC5E6-0B66-4EA0-86EC-E8B0DA2DA083}" srcOrd="0" destOrd="0" presId="urn:microsoft.com/office/officeart/2018/2/layout/IconCircleList"/>
    <dgm:cxn modelId="{49B41AA1-62B5-4F25-806E-C929D166F66F}" type="presParOf" srcId="{9BEAC5E6-0B66-4EA0-86EC-E8B0DA2DA083}" destId="{8EFAEAED-3256-450E-AF35-32C9019D4D0C}" srcOrd="0" destOrd="0" presId="urn:microsoft.com/office/officeart/2018/2/layout/IconCircleList"/>
    <dgm:cxn modelId="{13A17592-B5DA-4C16-8167-9771A2C9A0E3}" type="presParOf" srcId="{9BEAC5E6-0B66-4EA0-86EC-E8B0DA2DA083}" destId="{562972EE-7B62-48B5-8234-EA81989F0989}" srcOrd="1" destOrd="0" presId="urn:microsoft.com/office/officeart/2018/2/layout/IconCircleList"/>
    <dgm:cxn modelId="{18869227-EF29-4C5A-8E78-566AB2B02C69}" type="presParOf" srcId="{9BEAC5E6-0B66-4EA0-86EC-E8B0DA2DA083}" destId="{DB8491D3-9EAD-41AD-A6C6-7AA770D84D7D}" srcOrd="2" destOrd="0" presId="urn:microsoft.com/office/officeart/2018/2/layout/IconCircleList"/>
    <dgm:cxn modelId="{8DE1900F-58E1-4459-8FC7-B06059558B8B}" type="presParOf" srcId="{9BEAC5E6-0B66-4EA0-86EC-E8B0DA2DA083}" destId="{2FF1A1C7-2E39-4CAB-9EF2-A36B0DA57AAE}" srcOrd="3" destOrd="0" presId="urn:microsoft.com/office/officeart/2018/2/layout/IconCircleList"/>
    <dgm:cxn modelId="{81F83CDB-5ED3-4C2C-B415-1FA64F30414C}" type="presParOf" srcId="{F5F413F8-1959-4769-B80A-8E900BEB9289}" destId="{20FFFA0B-9CB3-42B1-A97C-F63DD817B648}" srcOrd="1" destOrd="0" presId="urn:microsoft.com/office/officeart/2018/2/layout/IconCircleList"/>
    <dgm:cxn modelId="{2C7A6A45-CF25-475F-9020-02785D0A8998}" type="presParOf" srcId="{F5F413F8-1959-4769-B80A-8E900BEB9289}" destId="{73310744-0C56-453E-B7D7-AFC44EE2A318}" srcOrd="2" destOrd="0" presId="urn:microsoft.com/office/officeart/2018/2/layout/IconCircleList"/>
    <dgm:cxn modelId="{EBC5406C-89F3-4189-A4E3-5DB3422F7C28}" type="presParOf" srcId="{73310744-0C56-453E-B7D7-AFC44EE2A318}" destId="{35E44B23-D930-4C27-8EF3-6EA7C0FEA7F2}" srcOrd="0" destOrd="0" presId="urn:microsoft.com/office/officeart/2018/2/layout/IconCircleList"/>
    <dgm:cxn modelId="{22371759-FD96-4E27-8015-C811D156B0F9}" type="presParOf" srcId="{73310744-0C56-453E-B7D7-AFC44EE2A318}" destId="{5EE92AF4-BB14-459D-8C79-5DF9FDE13B0E}" srcOrd="1" destOrd="0" presId="urn:microsoft.com/office/officeart/2018/2/layout/IconCircleList"/>
    <dgm:cxn modelId="{C96232E7-1CFC-421B-B80D-731EC9B459F2}" type="presParOf" srcId="{73310744-0C56-453E-B7D7-AFC44EE2A318}" destId="{8C60B6CE-DC14-4EF6-B564-A66EAAFB0E60}" srcOrd="2" destOrd="0" presId="urn:microsoft.com/office/officeart/2018/2/layout/IconCircleList"/>
    <dgm:cxn modelId="{BBD93515-E1C8-46EF-919D-8B174CF46860}" type="presParOf" srcId="{73310744-0C56-453E-B7D7-AFC44EE2A318}" destId="{58999F57-11A1-4567-9417-5851E6FD60EF}" srcOrd="3" destOrd="0" presId="urn:microsoft.com/office/officeart/2018/2/layout/IconCircleList"/>
    <dgm:cxn modelId="{E862C0D9-11A4-42C0-83F7-3262BC9A3D03}" type="presParOf" srcId="{F5F413F8-1959-4769-B80A-8E900BEB9289}" destId="{686ED328-5EA8-461C-A223-D7309F3F6EDE}" srcOrd="3" destOrd="0" presId="urn:microsoft.com/office/officeart/2018/2/layout/IconCircleList"/>
    <dgm:cxn modelId="{34D80A92-C3A2-46A4-9759-4ACF642A6B25}" type="presParOf" srcId="{F5F413F8-1959-4769-B80A-8E900BEB9289}" destId="{8738326E-5F78-4AFA-9B94-0B2DF0AAF0E6}" srcOrd="4" destOrd="0" presId="urn:microsoft.com/office/officeart/2018/2/layout/IconCircleList"/>
    <dgm:cxn modelId="{52665AD8-09A8-4CBD-94D9-62CAE56EAF7B}" type="presParOf" srcId="{8738326E-5F78-4AFA-9B94-0B2DF0AAF0E6}" destId="{393231B4-DE13-4843-A270-FB3D97A87F4E}" srcOrd="0" destOrd="0" presId="urn:microsoft.com/office/officeart/2018/2/layout/IconCircleList"/>
    <dgm:cxn modelId="{D4487BA8-F4F3-4ACD-BC96-3B9419E230CB}" type="presParOf" srcId="{8738326E-5F78-4AFA-9B94-0B2DF0AAF0E6}" destId="{13DF20F0-EBAA-4105-8F36-0275A916B55F}" srcOrd="1" destOrd="0" presId="urn:microsoft.com/office/officeart/2018/2/layout/IconCircleList"/>
    <dgm:cxn modelId="{E50176A1-D9B8-4073-9DD8-D51BE93F2934}" type="presParOf" srcId="{8738326E-5F78-4AFA-9B94-0B2DF0AAF0E6}" destId="{DEB982F1-0579-472A-B1AD-623321E5A46F}" srcOrd="2" destOrd="0" presId="urn:microsoft.com/office/officeart/2018/2/layout/IconCircleList"/>
    <dgm:cxn modelId="{FE219A83-48C1-48E2-A8C8-5B6D9275E522}" type="presParOf" srcId="{8738326E-5F78-4AFA-9B94-0B2DF0AAF0E6}" destId="{0A9DBB36-D815-41E6-83D5-139B3FCB2D4A}" srcOrd="3" destOrd="0" presId="urn:microsoft.com/office/officeart/2018/2/layout/IconCircleList"/>
    <dgm:cxn modelId="{2747964C-F387-4789-952B-CDDF86613411}" type="presParOf" srcId="{F5F413F8-1959-4769-B80A-8E900BEB9289}" destId="{0FFFBF4C-C575-48C4-84B1-8861C5B68B71}" srcOrd="5" destOrd="0" presId="urn:microsoft.com/office/officeart/2018/2/layout/IconCircleList"/>
    <dgm:cxn modelId="{842B458F-7DE9-4193-A903-11187EBB3774}" type="presParOf" srcId="{F5F413F8-1959-4769-B80A-8E900BEB9289}" destId="{69DE8AF3-25AB-4AB6-8C1D-30BEFF040F02}" srcOrd="6" destOrd="0" presId="urn:microsoft.com/office/officeart/2018/2/layout/IconCircleList"/>
    <dgm:cxn modelId="{541FE160-83BE-43DF-95FC-8373ECD671C0}" type="presParOf" srcId="{69DE8AF3-25AB-4AB6-8C1D-30BEFF040F02}" destId="{D82CF37D-CF70-487A-9EF0-1F0A914DBC8E}" srcOrd="0" destOrd="0" presId="urn:microsoft.com/office/officeart/2018/2/layout/IconCircleList"/>
    <dgm:cxn modelId="{2F86252B-0179-4C24-885F-5AAC5BF47D18}" type="presParOf" srcId="{69DE8AF3-25AB-4AB6-8C1D-30BEFF040F02}" destId="{97231D58-AAC0-4814-81CA-B33FFB1DA090}" srcOrd="1" destOrd="0" presId="urn:microsoft.com/office/officeart/2018/2/layout/IconCircleList"/>
    <dgm:cxn modelId="{7E48FD8A-BFF8-4CBC-AEC0-1D3F83C7EE9A}" type="presParOf" srcId="{69DE8AF3-25AB-4AB6-8C1D-30BEFF040F02}" destId="{351D6841-8AEF-470D-B575-CE172AACD645}" srcOrd="2" destOrd="0" presId="urn:microsoft.com/office/officeart/2018/2/layout/IconCircleList"/>
    <dgm:cxn modelId="{F37A2920-4381-4E92-A934-F4315E5E92C4}" type="presParOf" srcId="{69DE8AF3-25AB-4AB6-8C1D-30BEFF040F02}" destId="{6FF3F27C-FEB3-444D-8F24-2DA17E25382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4">
            <a:lumMod val="40000"/>
            <a:lumOff val="60000"/>
            <a:alpha val="90000"/>
          </a:schemeClr>
        </a:solidFill>
        <a:ln>
          <a:noFill/>
        </a:ln>
      </dgm:spPr>
      <dgm:t>
        <a:bodyPr/>
        <a:lstStyle/>
        <a:p>
          <a:pPr algn="ctr"/>
          <a:endParaRPr lang="en-IN" sz="1050" b="1" i="0" dirty="0"/>
        </a:p>
        <a:p>
          <a:pPr algn="ctr"/>
          <a:r>
            <a:rPr lang="en-IN" sz="1050" b="1" i="0" dirty="0"/>
            <a:t>Use an incentive</a:t>
          </a:r>
        </a:p>
        <a:p>
          <a:pPr algn="ctr"/>
          <a:endParaRPr lang="en-IN" sz="1050" b="1" i="0" dirty="0"/>
        </a:p>
        <a:p>
          <a:pPr algn="ctr"/>
          <a:endParaRPr lang="en-IN" sz="200" b="1" i="0" dirty="0"/>
        </a:p>
        <a:p>
          <a:pPr algn="just"/>
          <a:r>
            <a:rPr lang="en-US" sz="1050" b="0" i="0" dirty="0"/>
            <a:t>Time is money and many customers aren't going to be willing to provide feedback if there isn't something in it for them. Thus, a</a:t>
          </a:r>
          <a:r>
            <a:rPr lang="en-IN" sz="1050" b="0" i="0" dirty="0"/>
            <a:t>ward-driven feedbacks tend to have greater response. </a:t>
          </a:r>
          <a:endParaRPr lang="en-US" sz="1050" dirty="0"/>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dirty="0"/>
            <a:t>1</a:t>
          </a:r>
        </a:p>
      </dgm:t>
    </dgm:pt>
    <dgm:pt modelId="{0926AB57-0973-4B68-9E62-8F6CCCCABC29}">
      <dgm:prSet custT="1"/>
      <dgm:spPr>
        <a:solidFill>
          <a:schemeClr val="bg2">
            <a:lumMod val="90000"/>
            <a:alpha val="90000"/>
          </a:schemeClr>
        </a:solidFill>
        <a:ln>
          <a:noFill/>
        </a:ln>
      </dgm:spPr>
      <dgm:t>
        <a:bodyPr/>
        <a:lstStyle/>
        <a:p>
          <a:pPr algn="ctr"/>
          <a:endParaRPr lang="en-IN" sz="1100" b="1" i="0" dirty="0"/>
        </a:p>
        <a:p>
          <a:pPr algn="ctr"/>
          <a:r>
            <a:rPr lang="en-IN" sz="1100" b="1" i="0" dirty="0"/>
            <a:t>Know your customer demographics</a:t>
          </a:r>
        </a:p>
        <a:p>
          <a:pPr algn="ctr"/>
          <a:endParaRPr lang="en-IN" sz="1100" b="1" i="0" dirty="0"/>
        </a:p>
        <a:p>
          <a:pPr algn="just"/>
          <a:r>
            <a:rPr lang="en-US" sz="1050" b="0" i="0" dirty="0"/>
            <a:t>Different customers tend to have different approaches toward products, thus giving entirely different feedback. Thus, knowing customer background is important.</a:t>
          </a:r>
          <a:endParaRPr lang="en-US" sz="1050" dirty="0"/>
        </a:p>
      </dgm:t>
    </dgm:pt>
    <dgm:pt modelId="{BBB29168-623E-48C1-91D0-B4A89163D0C3}" type="parTrans" cxnId="{52F485A6-2E02-41FD-9A9C-0C590D5F9EC5}">
      <dgm:prSet/>
      <dgm:spPr/>
      <dgm:t>
        <a:bodyPr/>
        <a:lstStyle/>
        <a:p>
          <a:endParaRPr lang="en-IN"/>
        </a:p>
      </dgm:t>
    </dgm:pt>
    <dgm:pt modelId="{13A3B395-9399-4381-9D5A-63E78EDF2F59}" type="sibTrans" cxnId="{52F485A6-2E02-41FD-9A9C-0C590D5F9EC5}">
      <dgm:prSet phldrT="3" phldr="0"/>
      <dgm:spPr/>
      <dgm:t>
        <a:bodyPr/>
        <a:lstStyle/>
        <a:p>
          <a:r>
            <a:rPr lang="en-IN"/>
            <a:t>3</a:t>
          </a:r>
        </a:p>
      </dgm:t>
    </dgm:pt>
    <dgm:pt modelId="{3129404D-6A39-4F29-A41F-E6AF5E2795B8}">
      <dgm:prSet custT="1"/>
      <dgm:spPr>
        <a:solidFill>
          <a:schemeClr val="accent5">
            <a:lumMod val="20000"/>
            <a:lumOff val="80000"/>
            <a:alpha val="90000"/>
          </a:schemeClr>
        </a:solidFill>
        <a:ln>
          <a:noFill/>
        </a:ln>
      </dgm:spPr>
      <dgm:t>
        <a:bodyPr/>
        <a:lstStyle/>
        <a:p>
          <a:pPr algn="ctr"/>
          <a:endParaRPr lang="en-US" sz="1100" b="1" i="0" dirty="0"/>
        </a:p>
        <a:p>
          <a:pPr algn="ctr"/>
          <a:r>
            <a:rPr lang="en-US" sz="1100" b="1" i="0" dirty="0"/>
            <a:t>Reach out to the customers</a:t>
          </a:r>
          <a:r>
            <a:rPr lang="en-US" sz="1100" b="0" i="0" dirty="0"/>
            <a:t> </a:t>
          </a:r>
        </a:p>
        <a:p>
          <a:pPr algn="ctr"/>
          <a:endParaRPr lang="en-US" sz="1100" b="0" i="0" dirty="0"/>
        </a:p>
        <a:p>
          <a:pPr algn="just"/>
          <a:r>
            <a:rPr lang="en-US" sz="1050" b="0" i="0" dirty="0"/>
            <a:t>If left to themselves, customers tend to provide feedback only when the food is extremely good or bad. Therefore, approaching the customers is of essential.</a:t>
          </a:r>
          <a:endParaRPr lang="en-US" sz="1050" dirty="0"/>
        </a:p>
      </dgm:t>
    </dgm:pt>
    <dgm:pt modelId="{4412088D-8616-47AF-A29E-59EB0312DF8F}" type="parTrans" cxnId="{4AA8711C-5302-4630-8330-215A530EB9A0}">
      <dgm:prSet/>
      <dgm:spPr/>
      <dgm:t>
        <a:bodyPr/>
        <a:lstStyle/>
        <a:p>
          <a:endParaRPr lang="en-IN"/>
        </a:p>
      </dgm:t>
    </dgm:pt>
    <dgm:pt modelId="{78B20A38-D190-42C9-9476-E4D6DA1A9FAC}" type="sibTrans" cxnId="{4AA8711C-5302-4630-8330-215A530EB9A0}">
      <dgm:prSet phldrT="4" phldr="0"/>
      <dgm:spPr/>
      <dgm:t>
        <a:bodyPr/>
        <a:lstStyle/>
        <a:p>
          <a:r>
            <a:rPr lang="en-IN"/>
            <a:t>4</a:t>
          </a:r>
        </a:p>
      </dgm:t>
    </dgm:pt>
    <dgm:pt modelId="{662E07FC-FBA1-4F12-8431-D64DE0103E47}">
      <dgm:prSet custT="1"/>
      <dgm:spPr/>
      <dgm:t>
        <a:bodyPr/>
        <a:lstStyle/>
        <a:p>
          <a:pPr algn="ctr"/>
          <a:endParaRPr lang="en-IN" sz="1100" b="1" i="0" dirty="0"/>
        </a:p>
        <a:p>
          <a:pPr algn="ctr"/>
          <a:r>
            <a:rPr lang="en-IN" sz="1100" b="1" i="0" dirty="0"/>
            <a:t>Incentive Examples </a:t>
          </a:r>
        </a:p>
        <a:p>
          <a:pPr algn="ctr"/>
          <a:endParaRPr lang="en-IN" sz="1100" b="1" i="0" dirty="0"/>
        </a:p>
        <a:p>
          <a:pPr algn="ctr"/>
          <a:endParaRPr lang="en-IN" sz="500" b="1" i="0" dirty="0"/>
        </a:p>
        <a:p>
          <a:pPr algn="just"/>
          <a:r>
            <a:rPr lang="en-IN" sz="1100" b="0" i="0" dirty="0"/>
            <a:t>1.     Discount coupons </a:t>
          </a:r>
        </a:p>
        <a:p>
          <a:pPr algn="just"/>
          <a:r>
            <a:rPr lang="en-IN" sz="1100" b="0" i="0" dirty="0"/>
            <a:t>2.     Badge system</a:t>
          </a:r>
        </a:p>
        <a:p>
          <a:pPr algn="just"/>
          <a:r>
            <a:rPr lang="en-IN" sz="1100" b="0" i="0" dirty="0"/>
            <a:t>3. Gold membership points</a:t>
          </a:r>
        </a:p>
        <a:p>
          <a:pPr algn="just"/>
          <a:r>
            <a:rPr lang="en-IN" sz="1100" b="0" i="0" dirty="0"/>
            <a:t>4.    Extra desert or sweet dish </a:t>
          </a:r>
        </a:p>
      </dgm:t>
    </dgm:pt>
    <dgm:pt modelId="{4CB3F6DE-7E03-4DDE-A00F-0372866F83F2}" type="parTrans" cxnId="{3966CEA0-8403-4C86-8944-33E1953B4208}">
      <dgm:prSet/>
      <dgm:spPr/>
      <dgm:t>
        <a:bodyPr/>
        <a:lstStyle/>
        <a:p>
          <a:endParaRPr lang="en-IN"/>
        </a:p>
      </dgm:t>
    </dgm:pt>
    <dgm:pt modelId="{3976AE5D-8202-4EDC-BAB8-002E06611614}" type="sibTrans" cxnId="{3966CEA0-8403-4C86-8944-33E1953B4208}">
      <dgm:prSet phldrT="2" phldr="0"/>
      <dgm:spPr/>
      <dgm:t>
        <a:bodyPr/>
        <a:lstStyle/>
        <a:p>
          <a:r>
            <a:rPr lang="en-IN"/>
            <a:t>2</a:t>
          </a:r>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4" custScaleY="118181" custLinFactNeighborX="1298"/>
      <dgm:spPr/>
    </dgm:pt>
    <dgm:pt modelId="{9C3A7F13-9585-42DF-AD32-B56F82B123C8}" type="pres">
      <dgm:prSet presAssocID="{C54063C4-24CD-4834-9424-53756AE38C6B}" presName="sibTransNodeCircle" presStyleLbl="alignNode1" presStyleIdx="0" presStyleCnt="8">
        <dgm:presLayoutVars>
          <dgm:chMax val="0"/>
          <dgm:bulletEnabled/>
        </dgm:presLayoutVars>
      </dgm:prSet>
      <dgm:spPr/>
    </dgm:pt>
    <dgm:pt modelId="{923B2301-552B-45D2-9EF0-53A10AA17FC6}" type="pres">
      <dgm:prSet presAssocID="{198ACE8E-34F4-43E6-BB2E-1809B1CC58DC}" presName="bottomLine" presStyleLbl="alignNode1" presStyleIdx="1" presStyleCnt="8" custLinFactY="187098612" custLinFactNeighborX="1003" custLinFactNeighborY="18710000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4">
        <dgm:presLayoutVars>
          <dgm:bulletEnabled val="1"/>
        </dgm:presLayoutVars>
      </dgm:prSet>
      <dgm:spPr/>
    </dgm:pt>
    <dgm:pt modelId="{CE18CCA6-9206-4DD7-BE09-5291C62117AB}" type="pres">
      <dgm:prSet presAssocID="{C54063C4-24CD-4834-9424-53756AE38C6B}" presName="sibTrans" presStyleCnt="0"/>
      <dgm:spPr/>
    </dgm:pt>
    <dgm:pt modelId="{DC6D54EF-D6C7-468B-957C-36849308A3A3}" type="pres">
      <dgm:prSet presAssocID="{662E07FC-FBA1-4F12-8431-D64DE0103E47}" presName="compositeNode" presStyleCnt="0">
        <dgm:presLayoutVars>
          <dgm:bulletEnabled val="1"/>
        </dgm:presLayoutVars>
      </dgm:prSet>
      <dgm:spPr/>
    </dgm:pt>
    <dgm:pt modelId="{30267744-C46A-410F-AA82-BDC81B7A7F08}" type="pres">
      <dgm:prSet presAssocID="{662E07FC-FBA1-4F12-8431-D64DE0103E47}" presName="bgRect" presStyleLbl="bgAccFollowNode1" presStyleIdx="1" presStyleCnt="4" custScaleY="118436" custLinFactNeighborX="957"/>
      <dgm:spPr/>
    </dgm:pt>
    <dgm:pt modelId="{1B39EFF2-809B-417B-8085-BD055888ED05}" type="pres">
      <dgm:prSet presAssocID="{3976AE5D-8202-4EDC-BAB8-002E06611614}" presName="sibTransNodeCircle" presStyleLbl="alignNode1" presStyleIdx="2" presStyleCnt="8">
        <dgm:presLayoutVars>
          <dgm:chMax val="0"/>
          <dgm:bulletEnabled/>
        </dgm:presLayoutVars>
      </dgm:prSet>
      <dgm:spPr/>
    </dgm:pt>
    <dgm:pt modelId="{EE2E91D3-4DEC-45B7-AA53-8932C9F2545C}" type="pres">
      <dgm:prSet presAssocID="{662E07FC-FBA1-4F12-8431-D64DE0103E47}" presName="bottomLine" presStyleLbl="alignNode1" presStyleIdx="3" presStyleCnt="8" custLinFactY="221100000" custLinFactNeighborX="1302" custLinFactNeighborY="221131945">
        <dgm:presLayoutVars/>
      </dgm:prSet>
      <dgm:spPr/>
    </dgm:pt>
    <dgm:pt modelId="{B2E0B67E-7C1E-4430-8F13-E149238EAE02}" type="pres">
      <dgm:prSet presAssocID="{662E07FC-FBA1-4F12-8431-D64DE0103E47}" presName="nodeText" presStyleLbl="bgAccFollowNode1" presStyleIdx="1" presStyleCnt="4">
        <dgm:presLayoutVars>
          <dgm:bulletEnabled val="1"/>
        </dgm:presLayoutVars>
      </dgm:prSet>
      <dgm:spPr/>
    </dgm:pt>
    <dgm:pt modelId="{51823FD9-FDC0-4DB0-B9D7-E24B159F5874}" type="pres">
      <dgm:prSet presAssocID="{3976AE5D-8202-4EDC-BAB8-002E06611614}" presName="sibTrans" presStyleCnt="0"/>
      <dgm:spPr/>
    </dgm:pt>
    <dgm:pt modelId="{C7B0ECA8-A77E-493D-9E48-19D467DBEA21}" type="pres">
      <dgm:prSet presAssocID="{0926AB57-0973-4B68-9E62-8F6CCCCABC29}" presName="compositeNode" presStyleCnt="0">
        <dgm:presLayoutVars>
          <dgm:bulletEnabled val="1"/>
        </dgm:presLayoutVars>
      </dgm:prSet>
      <dgm:spPr/>
    </dgm:pt>
    <dgm:pt modelId="{A388D159-E81F-4B48-9D62-0156B1577939}" type="pres">
      <dgm:prSet presAssocID="{0926AB57-0973-4B68-9E62-8F6CCCCABC29}" presName="bgRect" presStyleLbl="bgAccFollowNode1" presStyleIdx="2" presStyleCnt="4" custScaleY="118181" custLinFactNeighborX="1116" custLinFactNeighborY="-1230"/>
      <dgm:spPr/>
    </dgm:pt>
    <dgm:pt modelId="{CA1347CF-E173-43DB-BAD7-2A989BB8A0A2}" type="pres">
      <dgm:prSet presAssocID="{13A3B395-9399-4381-9D5A-63E78EDF2F59}" presName="sibTransNodeCircle" presStyleLbl="alignNode1" presStyleIdx="4" presStyleCnt="8">
        <dgm:presLayoutVars>
          <dgm:chMax val="0"/>
          <dgm:bulletEnabled/>
        </dgm:presLayoutVars>
      </dgm:prSet>
      <dgm:spPr/>
    </dgm:pt>
    <dgm:pt modelId="{AAE15368-F970-4ECE-8CDB-795208FA0349}" type="pres">
      <dgm:prSet presAssocID="{0926AB57-0973-4B68-9E62-8F6CCCCABC29}" presName="bottomLine" presStyleLbl="alignNode1" presStyleIdx="5" presStyleCnt="8" custLinFactY="175716666" custLinFactNeighborY="175800000">
        <dgm:presLayoutVars/>
      </dgm:prSet>
      <dgm:spPr/>
    </dgm:pt>
    <dgm:pt modelId="{D2E55530-38DD-4B17-BB94-82C741D15000}" type="pres">
      <dgm:prSet presAssocID="{0926AB57-0973-4B68-9E62-8F6CCCCABC29}" presName="nodeText" presStyleLbl="bgAccFollowNode1" presStyleIdx="2" presStyleCnt="4">
        <dgm:presLayoutVars>
          <dgm:bulletEnabled val="1"/>
        </dgm:presLayoutVars>
      </dgm:prSet>
      <dgm:spPr/>
    </dgm:pt>
    <dgm:pt modelId="{06E5C6BA-F397-4859-B555-457D2E340576}" type="pres">
      <dgm:prSet presAssocID="{13A3B395-9399-4381-9D5A-63E78EDF2F59}" presName="sibTrans" presStyleCnt="0"/>
      <dgm:spPr/>
    </dgm:pt>
    <dgm:pt modelId="{E2B77318-422B-4EBF-B066-F77FC0AC627E}" type="pres">
      <dgm:prSet presAssocID="{3129404D-6A39-4F29-A41F-E6AF5E2795B8}" presName="compositeNode" presStyleCnt="0">
        <dgm:presLayoutVars>
          <dgm:bulletEnabled val="1"/>
        </dgm:presLayoutVars>
      </dgm:prSet>
      <dgm:spPr/>
    </dgm:pt>
    <dgm:pt modelId="{C4EA7981-5D12-49D2-B286-D0B58293D161}" type="pres">
      <dgm:prSet presAssocID="{3129404D-6A39-4F29-A41F-E6AF5E2795B8}" presName="bgRect" presStyleLbl="bgAccFollowNode1" presStyleIdx="3" presStyleCnt="4" custScaleY="118181" custLinFactNeighborX="-957"/>
      <dgm:spPr/>
    </dgm:pt>
    <dgm:pt modelId="{927B7DB5-2F72-44A6-9F6A-ACE6B64AB9D4}" type="pres">
      <dgm:prSet presAssocID="{78B20A38-D190-42C9-9476-E4D6DA1A9FAC}" presName="sibTransNodeCircle" presStyleLbl="alignNode1" presStyleIdx="6" presStyleCnt="8">
        <dgm:presLayoutVars>
          <dgm:chMax val="0"/>
          <dgm:bulletEnabled/>
        </dgm:presLayoutVars>
      </dgm:prSet>
      <dgm:spPr/>
    </dgm:pt>
    <dgm:pt modelId="{CD66E5CF-022D-4457-9897-05BF2D8F212B}" type="pres">
      <dgm:prSet presAssocID="{3129404D-6A39-4F29-A41F-E6AF5E2795B8}" presName="bottomLine" presStyleLbl="alignNode1" presStyleIdx="7" presStyleCnt="8" custLinFactY="198400000" custLinFactNeighborX="-1003" custLinFactNeighborY="198473611">
        <dgm:presLayoutVars/>
      </dgm:prSet>
      <dgm:spPr/>
    </dgm:pt>
    <dgm:pt modelId="{77215808-ED58-4F5F-9478-04B62572C187}" type="pres">
      <dgm:prSet presAssocID="{3129404D-6A39-4F29-A41F-E6AF5E2795B8}" presName="nodeText" presStyleLbl="bgAccFollowNode1" presStyleIdx="3" presStyleCnt="4">
        <dgm:presLayoutVars>
          <dgm:bulletEnabled val="1"/>
        </dgm:presLayoutVars>
      </dgm:prSet>
      <dgm:spPr/>
    </dgm:pt>
  </dgm:ptLst>
  <dgm:cxnLst>
    <dgm:cxn modelId="{8E8E281A-6027-473E-95B7-6F14DCC2D67B}" type="presOf" srcId="{0926AB57-0973-4B68-9E62-8F6CCCCABC29}" destId="{A388D159-E81F-4B48-9D62-0156B1577939}" srcOrd="0" destOrd="0" presId="urn:microsoft.com/office/officeart/2016/7/layout/BasicLinearProcessNumbered#1"/>
    <dgm:cxn modelId="{4AA8711C-5302-4630-8330-215A530EB9A0}" srcId="{0F5B3066-540F-4606-ADEC-65EB1C3E9627}" destId="{3129404D-6A39-4F29-A41F-E6AF5E2795B8}" srcOrd="3" destOrd="0" parTransId="{4412088D-8616-47AF-A29E-59EB0312DF8F}" sibTransId="{78B20A38-D190-42C9-9476-E4D6DA1A9FAC}"/>
    <dgm:cxn modelId="{2B9DCA21-F4EA-4096-86F1-21D4614B3FB9}" type="presOf" srcId="{3129404D-6A39-4F29-A41F-E6AF5E2795B8}" destId="{77215808-ED58-4F5F-9478-04B62572C187}" srcOrd="1"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6C5F5932-9344-423F-B0CA-798346DCCD57}" type="presOf" srcId="{662E07FC-FBA1-4F12-8431-D64DE0103E47}" destId="{B2E0B67E-7C1E-4430-8F13-E149238EAE02}" srcOrd="1" destOrd="0" presId="urn:microsoft.com/office/officeart/2016/7/layout/BasicLinearProcessNumbered#1"/>
    <dgm:cxn modelId="{18FE305C-B636-4568-841A-A1A42AAFAEBF}" type="presOf" srcId="{78B20A38-D190-42C9-9476-E4D6DA1A9FAC}" destId="{927B7DB5-2F72-44A6-9F6A-ACE6B64AB9D4}"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18641571-6EDD-438B-A6ED-92DBB545D222}" type="presOf" srcId="{13A3B395-9399-4381-9D5A-63E78EDF2F59}" destId="{CA1347CF-E173-43DB-BAD7-2A989BB8A0A2}" srcOrd="0" destOrd="0" presId="urn:microsoft.com/office/officeart/2016/7/layout/BasicLinearProcessNumbered#1"/>
    <dgm:cxn modelId="{6949C47B-6960-4E87-B677-6D85C2EA5660}" type="presOf" srcId="{3129404D-6A39-4F29-A41F-E6AF5E2795B8}" destId="{C4EA7981-5D12-49D2-B286-D0B58293D161}" srcOrd="0" destOrd="0" presId="urn:microsoft.com/office/officeart/2016/7/layout/BasicLinearProcessNumbered#1"/>
    <dgm:cxn modelId="{3966CEA0-8403-4C86-8944-33E1953B4208}" srcId="{0F5B3066-540F-4606-ADEC-65EB1C3E9627}" destId="{662E07FC-FBA1-4F12-8431-D64DE0103E47}" srcOrd="1" destOrd="0" parTransId="{4CB3F6DE-7E03-4DDE-A00F-0372866F83F2}" sibTransId="{3976AE5D-8202-4EDC-BAB8-002E06611614}"/>
    <dgm:cxn modelId="{52F485A6-2E02-41FD-9A9C-0C590D5F9EC5}" srcId="{0F5B3066-540F-4606-ADEC-65EB1C3E9627}" destId="{0926AB57-0973-4B68-9E62-8F6CCCCABC29}" srcOrd="2" destOrd="0" parTransId="{BBB29168-623E-48C1-91D0-B4A89163D0C3}" sibTransId="{13A3B395-9399-4381-9D5A-63E78EDF2F59}"/>
    <dgm:cxn modelId="{1F73DEBE-9A7E-440A-B8BF-3D9063C2ACDC}" type="presOf" srcId="{3976AE5D-8202-4EDC-BAB8-002E06611614}" destId="{1B39EFF2-809B-417B-8085-BD055888ED05}" srcOrd="0" destOrd="0" presId="urn:microsoft.com/office/officeart/2016/7/layout/BasicLinearProcessNumbered#1"/>
    <dgm:cxn modelId="{8CB3EED4-728A-4D4F-ACB4-5DD629623D8A}" type="presOf" srcId="{198ACE8E-34F4-43E6-BB2E-1809B1CC58DC}" destId="{1636F17A-F9E0-460B-890B-A46A6E583FD1}" srcOrd="1" destOrd="0" presId="urn:microsoft.com/office/officeart/2016/7/layout/BasicLinearProcessNumbered#1"/>
    <dgm:cxn modelId="{F3F732D5-29DE-486A-984C-ED34022CF3A3}" type="presOf" srcId="{0926AB57-0973-4B68-9E62-8F6CCCCABC29}" destId="{D2E55530-38DD-4B17-BB94-82C741D15000}" srcOrd="1" destOrd="0" presId="urn:microsoft.com/office/officeart/2016/7/layout/BasicLinearProcessNumbered#1"/>
    <dgm:cxn modelId="{8034CCFE-1F17-4B83-B4B9-0ED593EE000D}" type="presOf" srcId="{662E07FC-FBA1-4F12-8431-D64DE0103E47}" destId="{30267744-C46A-410F-AA82-BDC81B7A7F08}" srcOrd="0" destOrd="0" presId="urn:microsoft.com/office/officeart/2016/7/layout/BasicLinearProcessNumbered#1"/>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74085986-3FBF-40C9-ACC2-D4106CF8994C}" type="presParOf" srcId="{869C0C7E-BD0C-4E5F-8D96-6B8EEC39B952}" destId="{DC6D54EF-D6C7-468B-957C-36849308A3A3}" srcOrd="2" destOrd="0" presId="urn:microsoft.com/office/officeart/2016/7/layout/BasicLinearProcessNumbered#1"/>
    <dgm:cxn modelId="{F0AF20A5-95A9-47AE-9059-3A219F39BE5F}" type="presParOf" srcId="{DC6D54EF-D6C7-468B-957C-36849308A3A3}" destId="{30267744-C46A-410F-AA82-BDC81B7A7F08}" srcOrd="0" destOrd="0" presId="urn:microsoft.com/office/officeart/2016/7/layout/BasicLinearProcessNumbered#1"/>
    <dgm:cxn modelId="{1A699955-E888-415C-A239-B72E5B0041ED}" type="presParOf" srcId="{DC6D54EF-D6C7-468B-957C-36849308A3A3}" destId="{1B39EFF2-809B-417B-8085-BD055888ED05}" srcOrd="1" destOrd="0" presId="urn:microsoft.com/office/officeart/2016/7/layout/BasicLinearProcessNumbered#1"/>
    <dgm:cxn modelId="{8C0B0927-AA74-41FF-B96A-CEA3C6465879}" type="presParOf" srcId="{DC6D54EF-D6C7-468B-957C-36849308A3A3}" destId="{EE2E91D3-4DEC-45B7-AA53-8932C9F2545C}" srcOrd="2" destOrd="0" presId="urn:microsoft.com/office/officeart/2016/7/layout/BasicLinearProcessNumbered#1"/>
    <dgm:cxn modelId="{6630EF3C-8A30-458F-96AD-F5CE2B46D3C7}" type="presParOf" srcId="{DC6D54EF-D6C7-468B-957C-36849308A3A3}" destId="{B2E0B67E-7C1E-4430-8F13-E149238EAE02}" srcOrd="3" destOrd="0" presId="urn:microsoft.com/office/officeart/2016/7/layout/BasicLinearProcessNumbered#1"/>
    <dgm:cxn modelId="{C79F70AF-FA11-42AD-98A9-559F64C7783D}" type="presParOf" srcId="{869C0C7E-BD0C-4E5F-8D96-6B8EEC39B952}" destId="{51823FD9-FDC0-4DB0-B9D7-E24B159F5874}" srcOrd="3" destOrd="0" presId="urn:microsoft.com/office/officeart/2016/7/layout/BasicLinearProcessNumbered#1"/>
    <dgm:cxn modelId="{10DC89E7-A11C-4BDE-8B36-20E76AD4FD23}" type="presParOf" srcId="{869C0C7E-BD0C-4E5F-8D96-6B8EEC39B952}" destId="{C7B0ECA8-A77E-493D-9E48-19D467DBEA21}" srcOrd="4" destOrd="0" presId="urn:microsoft.com/office/officeart/2016/7/layout/BasicLinearProcessNumbered#1"/>
    <dgm:cxn modelId="{619F118E-FB67-4A5D-9AE3-65DD7ADB2292}" type="presParOf" srcId="{C7B0ECA8-A77E-493D-9E48-19D467DBEA21}" destId="{A388D159-E81F-4B48-9D62-0156B1577939}" srcOrd="0" destOrd="0" presId="urn:microsoft.com/office/officeart/2016/7/layout/BasicLinearProcessNumbered#1"/>
    <dgm:cxn modelId="{CB88E93C-D5A8-446F-848F-831A46171F7E}" type="presParOf" srcId="{C7B0ECA8-A77E-493D-9E48-19D467DBEA21}" destId="{CA1347CF-E173-43DB-BAD7-2A989BB8A0A2}" srcOrd="1" destOrd="0" presId="urn:microsoft.com/office/officeart/2016/7/layout/BasicLinearProcessNumbered#1"/>
    <dgm:cxn modelId="{80D1FFEB-C4BE-4C6F-83D4-973E0FEB0C6C}" type="presParOf" srcId="{C7B0ECA8-A77E-493D-9E48-19D467DBEA21}" destId="{AAE15368-F970-4ECE-8CDB-795208FA0349}" srcOrd="2" destOrd="0" presId="urn:microsoft.com/office/officeart/2016/7/layout/BasicLinearProcessNumbered#1"/>
    <dgm:cxn modelId="{757D62C9-7321-454C-A33D-C65443937FA9}" type="presParOf" srcId="{C7B0ECA8-A77E-493D-9E48-19D467DBEA21}" destId="{D2E55530-38DD-4B17-BB94-82C741D15000}" srcOrd="3" destOrd="0" presId="urn:microsoft.com/office/officeart/2016/7/layout/BasicLinearProcessNumbered#1"/>
    <dgm:cxn modelId="{9CE51261-6819-4F70-A1CB-092EF5512733}" type="presParOf" srcId="{869C0C7E-BD0C-4E5F-8D96-6B8EEC39B952}" destId="{06E5C6BA-F397-4859-B555-457D2E340576}" srcOrd="5" destOrd="0" presId="urn:microsoft.com/office/officeart/2016/7/layout/BasicLinearProcessNumbered#1"/>
    <dgm:cxn modelId="{2373068A-F773-41D3-B731-D78A657FAB63}" type="presParOf" srcId="{869C0C7E-BD0C-4E5F-8D96-6B8EEC39B952}" destId="{E2B77318-422B-4EBF-B066-F77FC0AC627E}" srcOrd="6" destOrd="0" presId="urn:microsoft.com/office/officeart/2016/7/layout/BasicLinearProcessNumbered#1"/>
    <dgm:cxn modelId="{BE18F87A-DD9C-43C1-B081-011DA75C8C72}" type="presParOf" srcId="{E2B77318-422B-4EBF-B066-F77FC0AC627E}" destId="{C4EA7981-5D12-49D2-B286-D0B58293D161}" srcOrd="0" destOrd="0" presId="urn:microsoft.com/office/officeart/2016/7/layout/BasicLinearProcessNumbered#1"/>
    <dgm:cxn modelId="{6C408CBE-91B8-48B2-AA9A-8CC7F873B0F0}" type="presParOf" srcId="{E2B77318-422B-4EBF-B066-F77FC0AC627E}" destId="{927B7DB5-2F72-44A6-9F6A-ACE6B64AB9D4}" srcOrd="1" destOrd="0" presId="urn:microsoft.com/office/officeart/2016/7/layout/BasicLinearProcessNumbered#1"/>
    <dgm:cxn modelId="{37D2254A-2AD5-4BC8-833D-8007AEC070CA}" type="presParOf" srcId="{E2B77318-422B-4EBF-B066-F77FC0AC627E}" destId="{CD66E5CF-022D-4457-9897-05BF2D8F212B}" srcOrd="2" destOrd="0" presId="urn:microsoft.com/office/officeart/2016/7/layout/BasicLinearProcessNumbered#1"/>
    <dgm:cxn modelId="{B6D61636-B26E-453D-90C3-079E398D874E}" type="presParOf" srcId="{E2B77318-422B-4EBF-B066-F77FC0AC627E}" destId="{77215808-ED58-4F5F-9478-04B62572C187}"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0F6BA1FB-59E5-4F16-A7B4-1533BB1F09E4}">
      <dgm:prSet custT="1"/>
      <dgm:spPr>
        <a:solidFill>
          <a:schemeClr val="accent2">
            <a:lumMod val="20000"/>
            <a:lumOff val="80000"/>
            <a:alpha val="90000"/>
          </a:schemeClr>
        </a:solidFill>
        <a:ln>
          <a:noFill/>
        </a:ln>
      </dgm:spPr>
      <dgm:t>
        <a:bodyPr/>
        <a:lstStyle/>
        <a:p>
          <a:pPr algn="ctr"/>
          <a:r>
            <a:rPr lang="en-US" sz="1400" b="1" dirty="0"/>
            <a:t>Ask</a:t>
          </a:r>
          <a:r>
            <a:rPr lang="en-US" sz="1400" b="1" baseline="0" dirty="0"/>
            <a:t> relevant Questions only</a:t>
          </a:r>
        </a:p>
        <a:p>
          <a:pPr algn="just"/>
          <a:r>
            <a:rPr lang="en-US" sz="1200" b="0" dirty="0"/>
            <a:t>Questions like " Did you like our product " tend to get mostly negative answers. Ask questions about what changes can be made to make your product better and more appealing.</a:t>
          </a: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1" phldr="0"/>
      <dgm:spPr>
        <a:solidFill>
          <a:schemeClr val="accent2"/>
        </a:solidFill>
        <a:ln>
          <a:noFill/>
        </a:ln>
      </dgm:spPr>
      <dgm:t>
        <a:bodyPr/>
        <a:lstStyle/>
        <a:p>
          <a:r>
            <a:rPr lang="en-US"/>
            <a:t>1</a:t>
          </a:r>
          <a:endParaRPr lang="en-US" dirty="0"/>
        </a:p>
      </dgm:t>
    </dgm:pt>
    <dgm:pt modelId="{4100896E-0A5D-441D-8601-45F4934F9AFD}">
      <dgm:prSet custT="1"/>
      <dgm:spPr>
        <a:solidFill>
          <a:schemeClr val="tx2">
            <a:lumMod val="10000"/>
            <a:lumOff val="90000"/>
            <a:alpha val="90000"/>
          </a:schemeClr>
        </a:solidFill>
        <a:ln>
          <a:noFill/>
        </a:ln>
      </dgm:spPr>
      <dgm:t>
        <a:bodyPr/>
        <a:lstStyle/>
        <a:p>
          <a:pPr algn="ctr"/>
          <a:r>
            <a:rPr lang="en-US" sz="1400" b="1" dirty="0"/>
            <a:t>Follow-up is a must</a:t>
          </a:r>
        </a:p>
        <a:p>
          <a:pPr algn="ctr"/>
          <a:endParaRPr lang="en-US" sz="800" b="1" dirty="0"/>
        </a:p>
        <a:p>
          <a:pPr algn="just"/>
          <a:r>
            <a:rPr lang="en-US" sz="1200" dirty="0"/>
            <a:t>Even after the feedback is done, follow-up emails and SMS are a must to incite and maintain customer interest in the product.</a:t>
          </a:r>
          <a:endParaRPr lang="en-US" sz="1200" b="0" dirty="0"/>
        </a:p>
      </dgm:t>
    </dgm:pt>
    <dgm:pt modelId="{E5CC9069-C019-408C-A574-2E113DA51B70}" type="parTrans" cxnId="{A296670D-5909-4CCD-B58A-639171D812B4}">
      <dgm:prSet/>
      <dgm:spPr/>
      <dgm:t>
        <a:bodyPr/>
        <a:lstStyle/>
        <a:p>
          <a:endParaRPr lang="en-IN"/>
        </a:p>
      </dgm:t>
    </dgm:pt>
    <dgm:pt modelId="{16574C7C-C046-4AD2-B778-5FAA7578B637}" type="sibTrans" cxnId="{A296670D-5909-4CCD-B58A-639171D812B4}">
      <dgm:prSet phldrT="3" phldr="0"/>
      <dgm:spPr/>
      <dgm:t>
        <a:bodyPr/>
        <a:lstStyle/>
        <a:p>
          <a:r>
            <a:rPr lang="en-IN"/>
            <a:t>3</a:t>
          </a:r>
        </a:p>
      </dgm:t>
    </dgm:pt>
    <dgm:pt modelId="{125B0793-9F16-4BDF-B18A-C213F5C69272}">
      <dgm:prSet custT="1"/>
      <dgm:spPr>
        <a:solidFill>
          <a:schemeClr val="bg1">
            <a:lumMod val="85000"/>
            <a:alpha val="90000"/>
          </a:schemeClr>
        </a:solidFill>
        <a:ln>
          <a:noFill/>
        </a:ln>
      </dgm:spPr>
      <dgm:t>
        <a:bodyPr/>
        <a:lstStyle/>
        <a:p>
          <a:pPr algn="ctr"/>
          <a:r>
            <a:rPr lang="en-US" sz="1400" b="1" i="0" u="none" dirty="0"/>
            <a:t>Increase credibility of feedbacks</a:t>
          </a:r>
        </a:p>
        <a:p>
          <a:pPr algn="just"/>
          <a:r>
            <a:rPr lang="en-US" sz="1300" b="0" i="0" u="none" dirty="0"/>
            <a:t>Working on the feedback and solving the problems listed in them is essential for a more positive feedback system. This would show the responsiveness of the restaurant.</a:t>
          </a:r>
          <a:endParaRPr lang="en-US" sz="1300" b="0" dirty="0"/>
        </a:p>
      </dgm:t>
    </dgm:pt>
    <dgm:pt modelId="{13E45932-E9B8-448A-8076-58E12B96D498}" type="parTrans" cxnId="{66C5F85A-D954-430F-B7BB-B7D829020E2B}">
      <dgm:prSet/>
      <dgm:spPr/>
      <dgm:t>
        <a:bodyPr/>
        <a:lstStyle/>
        <a:p>
          <a:endParaRPr lang="en-IN"/>
        </a:p>
      </dgm:t>
    </dgm:pt>
    <dgm:pt modelId="{E6C04694-135B-4F2E-AA42-5C793676A711}" type="sibTrans" cxnId="{66C5F85A-D954-430F-B7BB-B7D829020E2B}">
      <dgm:prSet phldrT="4" phldr="0"/>
      <dgm:spPr/>
      <dgm:t>
        <a:bodyPr/>
        <a:lstStyle/>
        <a:p>
          <a:r>
            <a:rPr lang="en-IN"/>
            <a:t>4</a:t>
          </a:r>
          <a:endParaRPr lang="en-IN" dirty="0"/>
        </a:p>
      </dgm:t>
    </dgm:pt>
    <dgm:pt modelId="{037A32DB-FDB0-4B52-BCF7-CE35B16E83EC}">
      <dgm:prSet custT="1"/>
      <dgm:spPr>
        <a:solidFill>
          <a:schemeClr val="accent2">
            <a:lumMod val="20000"/>
            <a:lumOff val="80000"/>
            <a:alpha val="90000"/>
          </a:schemeClr>
        </a:solidFill>
        <a:ln>
          <a:noFill/>
        </a:ln>
      </dgm:spPr>
      <dgm:t>
        <a:bodyPr/>
        <a:lstStyle/>
        <a:p>
          <a:pPr algn="ctr"/>
          <a:r>
            <a:rPr lang="en-IN" sz="1400" b="1" i="0" dirty="0"/>
            <a:t>Keep feedback short and sweet</a:t>
          </a:r>
        </a:p>
        <a:p>
          <a:pPr algn="just"/>
          <a:r>
            <a:rPr lang="en-US" sz="1300" b="0" dirty="0"/>
            <a:t>Time consuming feedbacks tend to irritate customers. Feedback should be short and should be completed in as few clicks as possible. </a:t>
          </a:r>
        </a:p>
      </dgm:t>
    </dgm:pt>
    <dgm:pt modelId="{8B80B61D-EB17-49F3-8233-995A7A1934A9}" type="parTrans" cxnId="{406F165C-196C-4BDE-9BB7-DFA6914E03E4}">
      <dgm:prSet/>
      <dgm:spPr/>
      <dgm:t>
        <a:bodyPr/>
        <a:lstStyle/>
        <a:p>
          <a:endParaRPr lang="en-IN"/>
        </a:p>
      </dgm:t>
    </dgm:pt>
    <dgm:pt modelId="{87A87C55-4B48-46A3-AE98-878583C01248}" type="sibTrans" cxnId="{406F165C-196C-4BDE-9BB7-DFA6914E03E4}">
      <dgm:prSet phldrT="2" phldr="0"/>
      <dgm:spPr/>
      <dgm:t>
        <a:bodyPr/>
        <a:lstStyle/>
        <a:p>
          <a:r>
            <a:rPr lang="en-IN"/>
            <a:t>2</a:t>
          </a:r>
          <a:endParaRPr lang="en-IN" dirty="0"/>
        </a:p>
      </dgm:t>
    </dgm:pt>
    <dgm:pt modelId="{869C0C7E-BD0C-4E5F-8D96-6B8EEC39B952}" type="pres">
      <dgm:prSet presAssocID="{0F5B3066-540F-4606-ADEC-65EB1C3E9627}" presName="Name0" presStyleCnt="0">
        <dgm:presLayoutVars>
          <dgm:animLvl val="lvl"/>
          <dgm:resizeHandles val="exact"/>
        </dgm:presLayoutVars>
      </dgm:prSet>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0" presStyleCnt="4" custScaleX="88967" custScaleY="130506" custLinFactNeighborX="957"/>
      <dgm:spPr/>
    </dgm:pt>
    <dgm:pt modelId="{C08FC467-91FE-48BD-B243-273925C2B75A}" type="pres">
      <dgm:prSet presAssocID="{7DBF5CB5-29DD-4671-A0F3-981D48571500}" presName="sibTransNodeCircle" presStyleLbl="alignNode1" presStyleIdx="0" presStyleCnt="8" custScaleX="55732" custScaleY="52353" custLinFactX="100000" custLinFactNeighborX="161905" custLinFactNeighborY="-1025">
        <dgm:presLayoutVars>
          <dgm:chMax val="0"/>
          <dgm:bulletEnabled/>
        </dgm:presLayoutVars>
      </dgm:prSet>
      <dgm:spPr/>
    </dgm:pt>
    <dgm:pt modelId="{DE393E47-CBB6-4D77-A342-C9AFD9FC8CB6}" type="pres">
      <dgm:prSet presAssocID="{0F6BA1FB-59E5-4F16-A7B4-1533BB1F09E4}" presName="bottomLine" presStyleLbl="alignNode1" presStyleIdx="1" presStyleCnt="8" custScaleX="87923" custScaleY="2000000" custLinFactY="334500000" custLinFactNeighborX="1003" custLinFactNeighborY="334518055">
        <dgm:presLayoutVars/>
      </dgm:prSet>
      <dgm:spPr>
        <a:ln>
          <a:solidFill>
            <a:schemeClr val="accent2"/>
          </a:solidFill>
        </a:ln>
      </dgm:spPr>
    </dgm:pt>
    <dgm:pt modelId="{6209B655-7BD8-4C2E-802B-7A837190A817}" type="pres">
      <dgm:prSet presAssocID="{0F6BA1FB-59E5-4F16-A7B4-1533BB1F09E4}" presName="nodeText" presStyleLbl="bgAccFollowNode1" presStyleIdx="0" presStyleCnt="4">
        <dgm:presLayoutVars>
          <dgm:bulletEnabled val="1"/>
        </dgm:presLayoutVars>
      </dgm:prSet>
      <dgm:spPr/>
    </dgm:pt>
    <dgm:pt modelId="{44DA27FB-BF39-4511-84EF-E3EA3F12D2B6}" type="pres">
      <dgm:prSet presAssocID="{7DBF5CB5-29DD-4671-A0F3-981D48571500}" presName="sibTrans" presStyleCnt="0"/>
      <dgm:spPr/>
    </dgm:pt>
    <dgm:pt modelId="{9C606DDA-AF44-49D9-A02B-51881E98E4DA}" type="pres">
      <dgm:prSet presAssocID="{037A32DB-FDB0-4B52-BCF7-CE35B16E83EC}" presName="compositeNode" presStyleCnt="0">
        <dgm:presLayoutVars>
          <dgm:bulletEnabled val="1"/>
        </dgm:presLayoutVars>
      </dgm:prSet>
      <dgm:spPr/>
    </dgm:pt>
    <dgm:pt modelId="{5DFD0C24-7FD6-4B01-BEBC-82F6410C0C20}" type="pres">
      <dgm:prSet presAssocID="{037A32DB-FDB0-4B52-BCF7-CE35B16E83EC}" presName="bgRect" presStyleLbl="bgAccFollowNode1" presStyleIdx="1" presStyleCnt="4" custScaleX="93264" custScaleY="130506" custLinFactX="12686" custLinFactNeighborX="100000" custLinFactNeighborY="0"/>
      <dgm:spPr/>
    </dgm:pt>
    <dgm:pt modelId="{974A884D-2624-4AF0-8561-582C4937E717}" type="pres">
      <dgm:prSet presAssocID="{87A87C55-4B48-46A3-AE98-878583C01248}" presName="sibTransNodeCircle" presStyleLbl="alignNode1" presStyleIdx="2" presStyleCnt="8" custScaleX="39750" custScaleY="52415" custLinFactX="100000" custLinFactNeighborX="181120" custLinFactNeighborY="-12591">
        <dgm:presLayoutVars>
          <dgm:chMax val="0"/>
          <dgm:bulletEnabled/>
        </dgm:presLayoutVars>
      </dgm:prSet>
      <dgm:spPr/>
    </dgm:pt>
    <dgm:pt modelId="{65B012AA-6FF3-459F-8D3B-B33B9C84E015}" type="pres">
      <dgm:prSet presAssocID="{037A32DB-FDB0-4B52-BCF7-CE35B16E83EC}" presName="bottomLine" presStyleLbl="alignNode1" presStyleIdx="3" presStyleCnt="8" custLinFactY="368500000" custLinFactNeighborX="4262" custLinFactNeighborY="368554166">
        <dgm:presLayoutVars/>
      </dgm:prSet>
      <dgm:spPr/>
    </dgm:pt>
    <dgm:pt modelId="{7FC7B572-6218-4EC3-9C75-5B84F59D0544}" type="pres">
      <dgm:prSet presAssocID="{037A32DB-FDB0-4B52-BCF7-CE35B16E83EC}" presName="nodeText" presStyleLbl="bgAccFollowNode1" presStyleIdx="1" presStyleCnt="4">
        <dgm:presLayoutVars>
          <dgm:bulletEnabled val="1"/>
        </dgm:presLayoutVars>
      </dgm:prSet>
      <dgm:spPr/>
    </dgm:pt>
    <dgm:pt modelId="{5E0BB05B-4349-4220-8F3C-CF5C13CAB3D7}" type="pres">
      <dgm:prSet presAssocID="{87A87C55-4B48-46A3-AE98-878583C01248}" presName="sibTrans" presStyleCnt="0"/>
      <dgm:spPr/>
    </dgm:pt>
    <dgm:pt modelId="{4F02DD2F-9AC5-41F1-B038-828B2B75A68E}" type="pres">
      <dgm:prSet presAssocID="{4100896E-0A5D-441D-8601-45F4934F9AFD}" presName="compositeNode" presStyleCnt="0">
        <dgm:presLayoutVars>
          <dgm:bulletEnabled val="1"/>
        </dgm:presLayoutVars>
      </dgm:prSet>
      <dgm:spPr/>
    </dgm:pt>
    <dgm:pt modelId="{F884F669-C93B-465B-A3EE-D4774356AC30}" type="pres">
      <dgm:prSet presAssocID="{4100896E-0A5D-441D-8601-45F4934F9AFD}" presName="bgRect" presStyleLbl="bgAccFollowNode1" presStyleIdx="2" presStyleCnt="4" custScaleY="130506" custLinFactX="-5797" custLinFactNeighborX="-100000" custLinFactNeighborY="0"/>
      <dgm:spPr/>
    </dgm:pt>
    <dgm:pt modelId="{FA6A261F-C8C3-4459-948B-6F054B1EE226}" type="pres">
      <dgm:prSet presAssocID="{16574C7C-C046-4AD2-B778-5FAA7578B637}" presName="sibTransNodeCircle" presStyleLbl="alignNode1" presStyleIdx="4" presStyleCnt="8" custScaleX="59031" custScaleY="55391" custLinFactX="100000" custLinFactNeighborX="161905" custLinFactNeighborY="-1025">
        <dgm:presLayoutVars>
          <dgm:chMax val="0"/>
          <dgm:bulletEnabled/>
        </dgm:presLayoutVars>
      </dgm:prSet>
      <dgm:spPr/>
    </dgm:pt>
    <dgm:pt modelId="{DABC155A-DCC6-4739-AD7E-9AF1C3DEBB41}" type="pres">
      <dgm:prSet presAssocID="{4100896E-0A5D-441D-8601-45F4934F9AFD}" presName="bottomLine" presStyleLbl="alignNode1" presStyleIdx="5" presStyleCnt="8" custScaleX="92856" custScaleY="2000000" custLinFactY="345800000" custLinFactNeighborX="2652" custLinFactNeighborY="345897222">
        <dgm:presLayoutVars/>
      </dgm:prSet>
      <dgm:spPr/>
    </dgm:pt>
    <dgm:pt modelId="{CA35AEBF-4699-4E71-8789-2D3F61732455}" type="pres">
      <dgm:prSet presAssocID="{4100896E-0A5D-441D-8601-45F4934F9AFD}" presName="nodeText" presStyleLbl="bgAccFollowNode1" presStyleIdx="2" presStyleCnt="4">
        <dgm:presLayoutVars>
          <dgm:bulletEnabled val="1"/>
        </dgm:presLayoutVars>
      </dgm:prSet>
      <dgm:spPr/>
    </dgm:pt>
    <dgm:pt modelId="{337F58BF-C35B-41CA-9049-1D9D13C1C012}" type="pres">
      <dgm:prSet presAssocID="{16574C7C-C046-4AD2-B778-5FAA7578B637}" presName="sibTrans" presStyleCnt="0"/>
      <dgm:spPr/>
    </dgm:pt>
    <dgm:pt modelId="{1D42D4AC-84F0-4538-81DF-6EECAA34A897}" type="pres">
      <dgm:prSet presAssocID="{125B0793-9F16-4BDF-B18A-C213F5C69272}" presName="compositeNode" presStyleCnt="0">
        <dgm:presLayoutVars>
          <dgm:bulletEnabled val="1"/>
        </dgm:presLayoutVars>
      </dgm:prSet>
      <dgm:spPr/>
    </dgm:pt>
    <dgm:pt modelId="{E215EACA-1DBF-4236-A6E7-68F2088627B3}" type="pres">
      <dgm:prSet presAssocID="{125B0793-9F16-4BDF-B18A-C213F5C69272}" presName="bgRect" presStyleLbl="bgAccFollowNode1" presStyleIdx="3" presStyleCnt="4" custScaleY="130506" custLinFactNeighborX="4" custLinFactNeighborY="0"/>
      <dgm:spPr/>
    </dgm:pt>
    <dgm:pt modelId="{D0BDBE1A-4115-4FF0-BC15-0BFFD0062726}" type="pres">
      <dgm:prSet presAssocID="{E6C04694-135B-4F2E-AA42-5C793676A711}" presName="sibTransNodeCircle" presStyleLbl="alignNode1" presStyleIdx="6" presStyleCnt="8" custScaleX="12170" custScaleY="19142" custLinFactNeighborX="-3823" custLinFactNeighborY="-5970">
        <dgm:presLayoutVars>
          <dgm:chMax val="0"/>
          <dgm:bulletEnabled/>
        </dgm:presLayoutVars>
      </dgm:prSet>
      <dgm:spPr/>
    </dgm:pt>
    <dgm:pt modelId="{3000524E-03B6-4062-A601-0ACB21C332CF}" type="pres">
      <dgm:prSet presAssocID="{125B0793-9F16-4BDF-B18A-C213F5C69272}" presName="bottomLine" presStyleLbl="alignNode1" presStyleIdx="7" presStyleCnt="8" custLinFactY="351500000" custLinFactNeighborX="138" custLinFactNeighborY="351536111">
        <dgm:presLayoutVars/>
      </dgm:prSet>
      <dgm:spPr/>
    </dgm:pt>
    <dgm:pt modelId="{552E0ED2-0DB3-4D2F-A53D-71785E629125}" type="pres">
      <dgm:prSet presAssocID="{125B0793-9F16-4BDF-B18A-C213F5C69272}" presName="nodeText" presStyleLbl="bgAccFollowNode1" presStyleIdx="3" presStyleCnt="4">
        <dgm:presLayoutVars>
          <dgm:bulletEnabled val="1"/>
        </dgm:presLayoutVars>
      </dgm:prSet>
      <dgm:spPr/>
    </dgm:pt>
  </dgm:ptLst>
  <dgm:cxnLst>
    <dgm:cxn modelId="{332E9903-58A6-4638-BD9D-9717FBC74A6B}" type="presOf" srcId="{4100896E-0A5D-441D-8601-45F4934F9AFD}" destId="{F884F669-C93B-465B-A3EE-D4774356AC30}" srcOrd="0" destOrd="0" presId="urn:microsoft.com/office/officeart/2016/7/layout/BasicLinearProcessNumbered#1"/>
    <dgm:cxn modelId="{A296670D-5909-4CCD-B58A-639171D812B4}" srcId="{0F5B3066-540F-4606-ADEC-65EB1C3E9627}" destId="{4100896E-0A5D-441D-8601-45F4934F9AFD}" srcOrd="2" destOrd="0" parTransId="{E5CC9069-C019-408C-A574-2E113DA51B70}" sibTransId="{16574C7C-C046-4AD2-B778-5FAA7578B637}"/>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EC3E7B2E-DE37-4F46-A0A7-6EB4F6D31AA4}" type="presOf" srcId="{037A32DB-FDB0-4B52-BCF7-CE35B16E83EC}" destId="{7FC7B572-6218-4EC3-9C75-5B84F59D0544}" srcOrd="1" destOrd="0" presId="urn:microsoft.com/office/officeart/2016/7/layout/BasicLinearProcessNumbered#1"/>
    <dgm:cxn modelId="{406F165C-196C-4BDE-9BB7-DFA6914E03E4}" srcId="{0F5B3066-540F-4606-ADEC-65EB1C3E9627}" destId="{037A32DB-FDB0-4B52-BCF7-CE35B16E83EC}" srcOrd="1" destOrd="0" parTransId="{8B80B61D-EB17-49F3-8233-995A7A1934A9}" sibTransId="{87A87C55-4B48-46A3-AE98-878583C01248}"/>
    <dgm:cxn modelId="{F4BF496B-2EAC-4B21-A290-8C4A35AC4213}" type="presOf" srcId="{7DBF5CB5-29DD-4671-A0F3-981D48571500}" destId="{C08FC467-91FE-48BD-B243-273925C2B75A}"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91752152-7BA7-4857-B51D-EE9B8B57592D}" type="presOf" srcId="{125B0793-9F16-4BDF-B18A-C213F5C69272}" destId="{E215EACA-1DBF-4236-A6E7-68F2088627B3}" srcOrd="0" destOrd="0" presId="urn:microsoft.com/office/officeart/2016/7/layout/BasicLinearProcessNumbered#1"/>
    <dgm:cxn modelId="{66C5F85A-D954-430F-B7BB-B7D829020E2B}" srcId="{0F5B3066-540F-4606-ADEC-65EB1C3E9627}" destId="{125B0793-9F16-4BDF-B18A-C213F5C69272}" srcOrd="3" destOrd="0" parTransId="{13E45932-E9B8-448A-8076-58E12B96D498}" sibTransId="{E6C04694-135B-4F2E-AA42-5C793676A711}"/>
    <dgm:cxn modelId="{3B2CAB96-7F6C-47F5-8300-33D999063662}" type="presOf" srcId="{125B0793-9F16-4BDF-B18A-C213F5C69272}" destId="{552E0ED2-0DB3-4D2F-A53D-71785E629125}" srcOrd="1" destOrd="0" presId="urn:microsoft.com/office/officeart/2016/7/layout/BasicLinearProcessNumbered#1"/>
    <dgm:cxn modelId="{D78710C3-A8E6-4438-8682-9763BC2767AC}" type="presOf" srcId="{E6C04694-135B-4F2E-AA42-5C793676A711}" destId="{D0BDBE1A-4115-4FF0-BC15-0BFFD0062726}" srcOrd="0" destOrd="0" presId="urn:microsoft.com/office/officeart/2016/7/layout/BasicLinearProcessNumbered#1"/>
    <dgm:cxn modelId="{F0FA65E5-FB81-4E7A-9467-65363565F4A0}" srcId="{0F5B3066-540F-4606-ADEC-65EB1C3E9627}" destId="{0F6BA1FB-59E5-4F16-A7B4-1533BB1F09E4}" srcOrd="0" destOrd="0" parTransId="{6A557BB1-C0DD-44CB-8745-CE5481476209}" sibTransId="{7DBF5CB5-29DD-4671-A0F3-981D48571500}"/>
    <dgm:cxn modelId="{59E027F5-C210-4444-AAE2-EA9BDE9A11F9}" type="presOf" srcId="{87A87C55-4B48-46A3-AE98-878583C01248}" destId="{974A884D-2624-4AF0-8561-582C4937E717}" srcOrd="0" destOrd="0" presId="urn:microsoft.com/office/officeart/2016/7/layout/BasicLinearProcessNumbered#1"/>
    <dgm:cxn modelId="{87CC69F7-2677-4F15-914C-514C8FBE7880}" type="presOf" srcId="{4100896E-0A5D-441D-8601-45F4934F9AFD}" destId="{CA35AEBF-4699-4E71-8789-2D3F61732455}" srcOrd="1" destOrd="0" presId="urn:microsoft.com/office/officeart/2016/7/layout/BasicLinearProcessNumbered#1"/>
    <dgm:cxn modelId="{85FF2CFB-447C-4851-8361-8D9BDB9EB268}" type="presOf" srcId="{16574C7C-C046-4AD2-B778-5FAA7578B637}" destId="{FA6A261F-C8C3-4459-948B-6F054B1EE226}" srcOrd="0" destOrd="0" presId="urn:microsoft.com/office/officeart/2016/7/layout/BasicLinearProcessNumbered#1"/>
    <dgm:cxn modelId="{DCB9E4FF-57F9-491A-A08D-091D4AA5C22F}" type="presOf" srcId="{037A32DB-FDB0-4B52-BCF7-CE35B16E83EC}" destId="{5DFD0C24-7FD6-4B01-BEBC-82F6410C0C20}" srcOrd="0" destOrd="0" presId="urn:microsoft.com/office/officeart/2016/7/layout/BasicLinearProcessNumbered#1"/>
    <dgm:cxn modelId="{16E156BA-CA11-45E4-B5EA-B4F3067B424F}" type="presParOf" srcId="{869C0C7E-BD0C-4E5F-8D96-6B8EEC39B952}" destId="{B75A207A-E561-4A33-8860-3580568F46B8}" srcOrd="0"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1" destOrd="0" presId="urn:microsoft.com/office/officeart/2016/7/layout/BasicLinearProcessNumbered#1"/>
    <dgm:cxn modelId="{A26ED973-00B5-424A-905D-4128514C20FD}" type="presParOf" srcId="{869C0C7E-BD0C-4E5F-8D96-6B8EEC39B952}" destId="{9C606DDA-AF44-49D9-A02B-51881E98E4DA}" srcOrd="2" destOrd="0" presId="urn:microsoft.com/office/officeart/2016/7/layout/BasicLinearProcessNumbered#1"/>
    <dgm:cxn modelId="{B258A522-E8C0-4220-A4DE-E94CD49C85BC}" type="presParOf" srcId="{9C606DDA-AF44-49D9-A02B-51881E98E4DA}" destId="{5DFD0C24-7FD6-4B01-BEBC-82F6410C0C20}" srcOrd="0" destOrd="0" presId="urn:microsoft.com/office/officeart/2016/7/layout/BasicLinearProcessNumbered#1"/>
    <dgm:cxn modelId="{EE73ADD0-2BCE-440B-AA1B-4122A4B9214A}" type="presParOf" srcId="{9C606DDA-AF44-49D9-A02B-51881E98E4DA}" destId="{974A884D-2624-4AF0-8561-582C4937E717}" srcOrd="1" destOrd="0" presId="urn:microsoft.com/office/officeart/2016/7/layout/BasicLinearProcessNumbered#1"/>
    <dgm:cxn modelId="{5255B889-732B-4C2B-BE72-2D337992EB31}" type="presParOf" srcId="{9C606DDA-AF44-49D9-A02B-51881E98E4DA}" destId="{65B012AA-6FF3-459F-8D3B-B33B9C84E015}" srcOrd="2" destOrd="0" presId="urn:microsoft.com/office/officeart/2016/7/layout/BasicLinearProcessNumbered#1"/>
    <dgm:cxn modelId="{6B96FC61-7808-4F95-8D4A-AC723F47E095}" type="presParOf" srcId="{9C606DDA-AF44-49D9-A02B-51881E98E4DA}" destId="{7FC7B572-6218-4EC3-9C75-5B84F59D0544}" srcOrd="3" destOrd="0" presId="urn:microsoft.com/office/officeart/2016/7/layout/BasicLinearProcessNumbered#1"/>
    <dgm:cxn modelId="{EF7AA6E6-0A21-410E-A325-ABDC85C11924}" type="presParOf" srcId="{869C0C7E-BD0C-4E5F-8D96-6B8EEC39B952}" destId="{5E0BB05B-4349-4220-8F3C-CF5C13CAB3D7}" srcOrd="3" destOrd="0" presId="urn:microsoft.com/office/officeart/2016/7/layout/BasicLinearProcessNumbered#1"/>
    <dgm:cxn modelId="{ECC4C1C5-DC81-4C99-9381-F0432C1EA3B3}" type="presParOf" srcId="{869C0C7E-BD0C-4E5F-8D96-6B8EEC39B952}" destId="{4F02DD2F-9AC5-41F1-B038-828B2B75A68E}" srcOrd="4" destOrd="0" presId="urn:microsoft.com/office/officeart/2016/7/layout/BasicLinearProcessNumbered#1"/>
    <dgm:cxn modelId="{666D3C4E-8D8E-4614-8D8D-E43478BC6B53}" type="presParOf" srcId="{4F02DD2F-9AC5-41F1-B038-828B2B75A68E}" destId="{F884F669-C93B-465B-A3EE-D4774356AC30}" srcOrd="0" destOrd="0" presId="urn:microsoft.com/office/officeart/2016/7/layout/BasicLinearProcessNumbered#1"/>
    <dgm:cxn modelId="{41C9E015-D4E4-46BD-975F-FC63EE7065BA}" type="presParOf" srcId="{4F02DD2F-9AC5-41F1-B038-828B2B75A68E}" destId="{FA6A261F-C8C3-4459-948B-6F054B1EE226}" srcOrd="1" destOrd="0" presId="urn:microsoft.com/office/officeart/2016/7/layout/BasicLinearProcessNumbered#1"/>
    <dgm:cxn modelId="{ECBECA5D-1D60-4778-8ED3-972EFE012BB9}" type="presParOf" srcId="{4F02DD2F-9AC5-41F1-B038-828B2B75A68E}" destId="{DABC155A-DCC6-4739-AD7E-9AF1C3DEBB41}" srcOrd="2" destOrd="0" presId="urn:microsoft.com/office/officeart/2016/7/layout/BasicLinearProcessNumbered#1"/>
    <dgm:cxn modelId="{B0782075-31AF-406B-9B23-B1DEE396C76B}" type="presParOf" srcId="{4F02DD2F-9AC5-41F1-B038-828B2B75A68E}" destId="{CA35AEBF-4699-4E71-8789-2D3F61732455}" srcOrd="3" destOrd="0" presId="urn:microsoft.com/office/officeart/2016/7/layout/BasicLinearProcessNumbered#1"/>
    <dgm:cxn modelId="{86BFE461-463F-4098-9CE2-63D0B3A77E03}" type="presParOf" srcId="{869C0C7E-BD0C-4E5F-8D96-6B8EEC39B952}" destId="{337F58BF-C35B-41CA-9049-1D9D13C1C012}" srcOrd="5" destOrd="0" presId="urn:microsoft.com/office/officeart/2016/7/layout/BasicLinearProcessNumbered#1"/>
    <dgm:cxn modelId="{0066C171-A34F-4D4F-9817-76A16EC7F946}" type="presParOf" srcId="{869C0C7E-BD0C-4E5F-8D96-6B8EEC39B952}" destId="{1D42D4AC-84F0-4538-81DF-6EECAA34A897}" srcOrd="6" destOrd="0" presId="urn:microsoft.com/office/officeart/2016/7/layout/BasicLinearProcessNumbered#1"/>
    <dgm:cxn modelId="{13349D5B-7FF4-4EBD-A377-567ACFDDD3AF}" type="presParOf" srcId="{1D42D4AC-84F0-4538-81DF-6EECAA34A897}" destId="{E215EACA-1DBF-4236-A6E7-68F2088627B3}" srcOrd="0" destOrd="0" presId="urn:microsoft.com/office/officeart/2016/7/layout/BasicLinearProcessNumbered#1"/>
    <dgm:cxn modelId="{EB559EF7-5A78-4E4E-BB6E-395AEADB428E}" type="presParOf" srcId="{1D42D4AC-84F0-4538-81DF-6EECAA34A897}" destId="{D0BDBE1A-4115-4FF0-BC15-0BFFD0062726}" srcOrd="1" destOrd="0" presId="urn:microsoft.com/office/officeart/2016/7/layout/BasicLinearProcessNumbered#1"/>
    <dgm:cxn modelId="{4ECF1671-F51D-45EB-B4F4-068BFC32E5B9}" type="presParOf" srcId="{1D42D4AC-84F0-4538-81DF-6EECAA34A897}" destId="{3000524E-03B6-4062-A601-0ACB21C332CF}" srcOrd="2" destOrd="0" presId="urn:microsoft.com/office/officeart/2016/7/layout/BasicLinearProcessNumbered#1"/>
    <dgm:cxn modelId="{028F3E5B-F459-4857-BE2C-3A36562CAC31}" type="presParOf" srcId="{1D42D4AC-84F0-4538-81DF-6EECAA34A897}" destId="{552E0ED2-0DB3-4D2F-A53D-71785E629125}"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custT="1"/>
      <dgm:spPr>
        <a:solidFill>
          <a:schemeClr val="accent4">
            <a:lumMod val="40000"/>
            <a:lumOff val="60000"/>
            <a:alpha val="90000"/>
          </a:schemeClr>
        </a:solidFill>
        <a:ln>
          <a:noFill/>
        </a:ln>
      </dgm:spPr>
      <dgm:t>
        <a:bodyPr/>
        <a:lstStyle/>
        <a:p>
          <a:pPr algn="ctr"/>
          <a:r>
            <a:rPr lang="en-US" sz="1400" b="1" dirty="0"/>
            <a:t>Automatize</a:t>
          </a:r>
          <a:r>
            <a:rPr lang="en-US" sz="1400" b="1" baseline="0" dirty="0"/>
            <a:t> Feedback System</a:t>
          </a:r>
        </a:p>
        <a:p>
          <a:pPr algn="ctr"/>
          <a:endParaRPr lang="en-US" sz="800" b="1" baseline="0" dirty="0"/>
        </a:p>
        <a:p>
          <a:pPr algn="just"/>
          <a:r>
            <a:rPr lang="en-US" sz="1200" b="0" i="0" dirty="0"/>
            <a:t>Getting quality feedback is much easier if one has the right tools in his arsenal. Try to eradicate any manual feedback part to make the whole system smooth.</a:t>
          </a:r>
          <a:endParaRPr lang="en-US" sz="1200" dirty="0"/>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662E07FC-FBA1-4F12-8431-D64DE0103E47}">
      <dgm:prSet custT="1"/>
      <dgm:spPr/>
      <dgm:t>
        <a:bodyPr/>
        <a:lstStyle/>
        <a:p>
          <a:pPr algn="ctr"/>
          <a:r>
            <a:rPr lang="en-US" sz="1400" b="1" dirty="0"/>
            <a:t>Chatbot and Popups</a:t>
          </a:r>
        </a:p>
        <a:p>
          <a:pPr algn="ctr"/>
          <a:endParaRPr lang="en-US" sz="1100" b="1" dirty="0"/>
        </a:p>
        <a:p>
          <a:pPr algn="just"/>
          <a:r>
            <a:rPr lang="en-US" sz="1200" b="0" dirty="0"/>
            <a:t>Interactive feedback systems tend to gather more attention. Chatbots and popups will grab the attention of customers and increase feedback</a:t>
          </a:r>
          <a:r>
            <a:rPr lang="en-US" sz="1100" b="0" dirty="0"/>
            <a:t>.</a:t>
          </a:r>
          <a:r>
            <a:rPr lang="en-IN" sz="1100" b="0" i="0" dirty="0"/>
            <a:t> </a:t>
          </a:r>
        </a:p>
      </dgm:t>
    </dgm:pt>
    <dgm:pt modelId="{4CB3F6DE-7E03-4DDE-A00F-0372866F83F2}" type="parTrans" cxnId="{3966CEA0-8403-4C86-8944-33E1953B4208}">
      <dgm:prSet/>
      <dgm:spPr/>
      <dgm:t>
        <a:bodyPr/>
        <a:lstStyle/>
        <a:p>
          <a:endParaRPr lang="en-IN"/>
        </a:p>
      </dgm:t>
    </dgm:pt>
    <dgm:pt modelId="{3976AE5D-8202-4EDC-BAB8-002E06611614}" type="sibTrans" cxnId="{3966CEA0-8403-4C86-8944-33E1953B4208}">
      <dgm:prSet phldrT="2" phldr="0"/>
      <dgm:spPr/>
      <dgm:t>
        <a:bodyPr/>
        <a:lstStyle/>
        <a:p>
          <a:r>
            <a:rPr lang="en-IN"/>
            <a:t>2</a:t>
          </a:r>
          <a:endParaRPr lang="en-IN" dirty="0"/>
        </a:p>
      </dgm:t>
    </dgm:pt>
    <dgm:pt modelId="{0BA22581-8768-48EC-9326-4656DE11D1AA}">
      <dgm:prSet custT="1"/>
      <dgm:spPr/>
      <dgm:t>
        <a:bodyPr/>
        <a:lstStyle/>
        <a:p>
          <a:pPr algn="ctr"/>
          <a:r>
            <a:rPr lang="en-IN" sz="1300" b="1" i="0" dirty="0"/>
            <a:t>Add colour and style to the Feedback Portal</a:t>
          </a:r>
        </a:p>
        <a:p>
          <a:pPr algn="ctr"/>
          <a:endParaRPr lang="en-IN" sz="800" b="1" i="0" dirty="0"/>
        </a:p>
        <a:p>
          <a:pPr algn="ctr"/>
          <a:r>
            <a:rPr lang="en-IN" sz="1200" b="0" i="0" dirty="0"/>
            <a:t>Vibrant and colourful feedback apps will attract more customers than a dull and boring one.  </a:t>
          </a:r>
        </a:p>
      </dgm:t>
    </dgm:pt>
    <dgm:pt modelId="{84DE4BB6-C4B0-4A37-A9F1-1DDF3B5400CE}" type="parTrans" cxnId="{C620816F-5725-4593-8FE4-2D7A75905E9A}">
      <dgm:prSet/>
      <dgm:spPr/>
      <dgm:t>
        <a:bodyPr/>
        <a:lstStyle/>
        <a:p>
          <a:endParaRPr lang="en-IN"/>
        </a:p>
      </dgm:t>
    </dgm:pt>
    <dgm:pt modelId="{5AF9D007-35B2-44E9-9179-E355DDB5D913}" type="sibTrans" cxnId="{C620816F-5725-4593-8FE4-2D7A75905E9A}">
      <dgm:prSet phldrT="3" phldr="0"/>
      <dgm:spPr/>
      <dgm:t>
        <a:bodyPr/>
        <a:lstStyle/>
        <a:p>
          <a:r>
            <a:rPr lang="en-IN"/>
            <a:t>3</a:t>
          </a:r>
          <a:endParaRPr lang="en-IN"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3" custScaleX="72866" custScaleY="100000" custLinFactNeighborX="1298"/>
      <dgm:spPr/>
    </dgm:pt>
    <dgm:pt modelId="{9C3A7F13-9585-42DF-AD32-B56F82B123C8}" type="pres">
      <dgm:prSet presAssocID="{C54063C4-24CD-4834-9424-53756AE38C6B}" presName="sibTransNodeCircle" presStyleLbl="alignNode1" presStyleIdx="0" presStyleCnt="6" custScaleX="77509" custScaleY="75642">
        <dgm:presLayoutVars>
          <dgm:chMax val="0"/>
          <dgm:bulletEnabled/>
        </dgm:presLayoutVars>
      </dgm:prSet>
      <dgm:spPr/>
    </dgm:pt>
    <dgm:pt modelId="{923B2301-552B-45D2-9EF0-53A10AA17FC6}" type="pres">
      <dgm:prSet presAssocID="{198ACE8E-34F4-43E6-BB2E-1809B1CC58DC}" presName="bottomLine" presStyleLbl="alignNode1" presStyleIdx="1" presStyleCnt="6" custLinFactY="187098612" custLinFactNeighborX="1003" custLinFactNeighborY="187100000">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3">
        <dgm:presLayoutVars>
          <dgm:bulletEnabled val="1"/>
        </dgm:presLayoutVars>
      </dgm:prSet>
      <dgm:spPr/>
    </dgm:pt>
    <dgm:pt modelId="{CE18CCA6-9206-4DD7-BE09-5291C62117AB}" type="pres">
      <dgm:prSet presAssocID="{C54063C4-24CD-4834-9424-53756AE38C6B}" presName="sibTrans" presStyleCnt="0"/>
      <dgm:spPr/>
    </dgm:pt>
    <dgm:pt modelId="{DC6D54EF-D6C7-468B-957C-36849308A3A3}" type="pres">
      <dgm:prSet presAssocID="{662E07FC-FBA1-4F12-8431-D64DE0103E47}" presName="compositeNode" presStyleCnt="0">
        <dgm:presLayoutVars>
          <dgm:bulletEnabled val="1"/>
        </dgm:presLayoutVars>
      </dgm:prSet>
      <dgm:spPr/>
    </dgm:pt>
    <dgm:pt modelId="{30267744-C46A-410F-AA82-BDC81B7A7F08}" type="pres">
      <dgm:prSet presAssocID="{662E07FC-FBA1-4F12-8431-D64DE0103E47}" presName="bgRect" presStyleLbl="bgAccFollowNode1" presStyleIdx="1" presStyleCnt="3" custScaleX="73065" custScaleY="100000" custLinFactNeighborX="957"/>
      <dgm:spPr/>
    </dgm:pt>
    <dgm:pt modelId="{1B39EFF2-809B-417B-8085-BD055888ED05}" type="pres">
      <dgm:prSet presAssocID="{3976AE5D-8202-4EDC-BAB8-002E06611614}" presName="sibTransNodeCircle" presStyleLbl="alignNode1" presStyleIdx="2" presStyleCnt="6" custScaleX="65185" custScaleY="68229">
        <dgm:presLayoutVars>
          <dgm:chMax val="0"/>
          <dgm:bulletEnabled/>
        </dgm:presLayoutVars>
      </dgm:prSet>
      <dgm:spPr/>
    </dgm:pt>
    <dgm:pt modelId="{EE2E91D3-4DEC-45B7-AA53-8932C9F2545C}" type="pres">
      <dgm:prSet presAssocID="{662E07FC-FBA1-4F12-8431-D64DE0103E47}" presName="bottomLine" presStyleLbl="alignNode1" presStyleIdx="3" presStyleCnt="6" custLinFactY="221100000" custLinFactNeighborX="1302" custLinFactNeighborY="221131945">
        <dgm:presLayoutVars/>
      </dgm:prSet>
      <dgm:spPr/>
    </dgm:pt>
    <dgm:pt modelId="{B2E0B67E-7C1E-4430-8F13-E149238EAE02}" type="pres">
      <dgm:prSet presAssocID="{662E07FC-FBA1-4F12-8431-D64DE0103E47}" presName="nodeText" presStyleLbl="bgAccFollowNode1" presStyleIdx="1" presStyleCnt="3">
        <dgm:presLayoutVars>
          <dgm:bulletEnabled val="1"/>
        </dgm:presLayoutVars>
      </dgm:prSet>
      <dgm:spPr/>
    </dgm:pt>
    <dgm:pt modelId="{8A0BA4D2-8835-4956-98BA-0FD97099107F}" type="pres">
      <dgm:prSet presAssocID="{3976AE5D-8202-4EDC-BAB8-002E06611614}" presName="sibTrans" presStyleCnt="0"/>
      <dgm:spPr/>
    </dgm:pt>
    <dgm:pt modelId="{66A47B5F-FE9E-440C-9301-2382C7AE64D1}" type="pres">
      <dgm:prSet presAssocID="{0BA22581-8768-48EC-9326-4656DE11D1AA}" presName="compositeNode" presStyleCnt="0">
        <dgm:presLayoutVars>
          <dgm:bulletEnabled val="1"/>
        </dgm:presLayoutVars>
      </dgm:prSet>
      <dgm:spPr/>
    </dgm:pt>
    <dgm:pt modelId="{AEEBC508-AD0F-4335-A5A9-F509AAA9DF86}" type="pres">
      <dgm:prSet presAssocID="{0BA22581-8768-48EC-9326-4656DE11D1AA}" presName="bgRect" presStyleLbl="bgAccFollowNode1" presStyleIdx="2" presStyleCnt="3" custScaleX="73065" custScaleY="100000" custLinFactNeighborX="957"/>
      <dgm:spPr/>
    </dgm:pt>
    <dgm:pt modelId="{9B11BC80-DFCB-4BE2-AA48-7FFA7C3D5D3E}" type="pres">
      <dgm:prSet presAssocID="{5AF9D007-35B2-44E9-9179-E355DDB5D913}" presName="sibTransNodeCircle" presStyleLbl="alignNode1" presStyleIdx="4" presStyleCnt="6" custScaleX="65185" custScaleY="68229">
        <dgm:presLayoutVars>
          <dgm:chMax val="0"/>
          <dgm:bulletEnabled/>
        </dgm:presLayoutVars>
      </dgm:prSet>
      <dgm:spPr/>
    </dgm:pt>
    <dgm:pt modelId="{B9289F86-8895-4976-A839-C5C27F4A2F03}" type="pres">
      <dgm:prSet presAssocID="{0BA22581-8768-48EC-9326-4656DE11D1AA}" presName="bottomLine" presStyleLbl="alignNode1" presStyleIdx="5" presStyleCnt="6">
        <dgm:presLayoutVars/>
      </dgm:prSet>
      <dgm:spPr/>
    </dgm:pt>
    <dgm:pt modelId="{10C82FC2-BBB6-4AB3-A39C-5D7EED5B3EC3}" type="pres">
      <dgm:prSet presAssocID="{0BA22581-8768-48EC-9326-4656DE11D1AA}" presName="nodeText" presStyleLbl="bgAccFollowNode1" presStyleIdx="2" presStyleCnt="3">
        <dgm:presLayoutVars>
          <dgm:bulletEnabled val="1"/>
        </dgm:presLayoutVars>
      </dgm:prSet>
      <dgm:spPr/>
    </dgm:pt>
  </dgm:ptLst>
  <dgm:cxnLst>
    <dgm:cxn modelId="{13B0EE02-859F-4AEE-A286-5A198DDF4830}" type="presOf" srcId="{0BA22581-8768-48EC-9326-4656DE11D1AA}" destId="{10C82FC2-BBB6-4AB3-A39C-5D7EED5B3EC3}" srcOrd="1"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6C5F5932-9344-423F-B0CA-798346DCCD57}" type="presOf" srcId="{662E07FC-FBA1-4F12-8431-D64DE0103E47}" destId="{B2E0B67E-7C1E-4430-8F13-E149238EAE02}" srcOrd="1" destOrd="0" presId="urn:microsoft.com/office/officeart/2016/7/layout/BasicLinearProcessNumbered#1"/>
    <dgm:cxn modelId="{3984893C-8269-40E4-8AC2-CB5D8AB2295C}" type="presOf" srcId="{5AF9D007-35B2-44E9-9179-E355DDB5D913}" destId="{9B11BC80-DFCB-4BE2-AA48-7FFA7C3D5D3E}"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C620816F-5725-4593-8FE4-2D7A75905E9A}" srcId="{0F5B3066-540F-4606-ADEC-65EB1C3E9627}" destId="{0BA22581-8768-48EC-9326-4656DE11D1AA}" srcOrd="2" destOrd="0" parTransId="{84DE4BB6-C4B0-4A37-A9F1-1DDF3B5400CE}" sibTransId="{5AF9D007-35B2-44E9-9179-E355DDB5D913}"/>
    <dgm:cxn modelId="{3966CEA0-8403-4C86-8944-33E1953B4208}" srcId="{0F5B3066-540F-4606-ADEC-65EB1C3E9627}" destId="{662E07FC-FBA1-4F12-8431-D64DE0103E47}" srcOrd="1" destOrd="0" parTransId="{4CB3F6DE-7E03-4DDE-A00F-0372866F83F2}" sibTransId="{3976AE5D-8202-4EDC-BAB8-002E06611614}"/>
    <dgm:cxn modelId="{1F73DEBE-9A7E-440A-B8BF-3D9063C2ACDC}" type="presOf" srcId="{3976AE5D-8202-4EDC-BAB8-002E06611614}" destId="{1B39EFF2-809B-417B-8085-BD055888ED05}" srcOrd="0" destOrd="0" presId="urn:microsoft.com/office/officeart/2016/7/layout/BasicLinearProcessNumbered#1"/>
    <dgm:cxn modelId="{8CB3EED4-728A-4D4F-ACB4-5DD629623D8A}" type="presOf" srcId="{198ACE8E-34F4-43E6-BB2E-1809B1CC58DC}" destId="{1636F17A-F9E0-460B-890B-A46A6E583FD1}" srcOrd="1" destOrd="0" presId="urn:microsoft.com/office/officeart/2016/7/layout/BasicLinearProcessNumbered#1"/>
    <dgm:cxn modelId="{C989C2EB-C862-433C-B800-309E6871E786}" type="presOf" srcId="{0BA22581-8768-48EC-9326-4656DE11D1AA}" destId="{AEEBC508-AD0F-4335-A5A9-F509AAA9DF86}" srcOrd="0" destOrd="0" presId="urn:microsoft.com/office/officeart/2016/7/layout/BasicLinearProcessNumbered#1"/>
    <dgm:cxn modelId="{8034CCFE-1F17-4B83-B4B9-0ED593EE000D}" type="presOf" srcId="{662E07FC-FBA1-4F12-8431-D64DE0103E47}" destId="{30267744-C46A-410F-AA82-BDC81B7A7F08}" srcOrd="0" destOrd="0" presId="urn:microsoft.com/office/officeart/2016/7/layout/BasicLinearProcessNumbered#1"/>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74085986-3FBF-40C9-ACC2-D4106CF8994C}" type="presParOf" srcId="{869C0C7E-BD0C-4E5F-8D96-6B8EEC39B952}" destId="{DC6D54EF-D6C7-468B-957C-36849308A3A3}" srcOrd="2" destOrd="0" presId="urn:microsoft.com/office/officeart/2016/7/layout/BasicLinearProcessNumbered#1"/>
    <dgm:cxn modelId="{F0AF20A5-95A9-47AE-9059-3A219F39BE5F}" type="presParOf" srcId="{DC6D54EF-D6C7-468B-957C-36849308A3A3}" destId="{30267744-C46A-410F-AA82-BDC81B7A7F08}" srcOrd="0" destOrd="0" presId="urn:microsoft.com/office/officeart/2016/7/layout/BasicLinearProcessNumbered#1"/>
    <dgm:cxn modelId="{1A699955-E888-415C-A239-B72E5B0041ED}" type="presParOf" srcId="{DC6D54EF-D6C7-468B-957C-36849308A3A3}" destId="{1B39EFF2-809B-417B-8085-BD055888ED05}" srcOrd="1" destOrd="0" presId="urn:microsoft.com/office/officeart/2016/7/layout/BasicLinearProcessNumbered#1"/>
    <dgm:cxn modelId="{8C0B0927-AA74-41FF-B96A-CEA3C6465879}" type="presParOf" srcId="{DC6D54EF-D6C7-468B-957C-36849308A3A3}" destId="{EE2E91D3-4DEC-45B7-AA53-8932C9F2545C}" srcOrd="2" destOrd="0" presId="urn:microsoft.com/office/officeart/2016/7/layout/BasicLinearProcessNumbered#1"/>
    <dgm:cxn modelId="{6630EF3C-8A30-458F-96AD-F5CE2B46D3C7}" type="presParOf" srcId="{DC6D54EF-D6C7-468B-957C-36849308A3A3}" destId="{B2E0B67E-7C1E-4430-8F13-E149238EAE02}" srcOrd="3" destOrd="0" presId="urn:microsoft.com/office/officeart/2016/7/layout/BasicLinearProcessNumbered#1"/>
    <dgm:cxn modelId="{1004798E-AFF0-4820-95F2-7D06E8421EA4}" type="presParOf" srcId="{869C0C7E-BD0C-4E5F-8D96-6B8EEC39B952}" destId="{8A0BA4D2-8835-4956-98BA-0FD97099107F}" srcOrd="3" destOrd="0" presId="urn:microsoft.com/office/officeart/2016/7/layout/BasicLinearProcessNumbered#1"/>
    <dgm:cxn modelId="{027C88AB-E9C1-488C-BE58-130F4E669389}" type="presParOf" srcId="{869C0C7E-BD0C-4E5F-8D96-6B8EEC39B952}" destId="{66A47B5F-FE9E-440C-9301-2382C7AE64D1}" srcOrd="4" destOrd="0" presId="urn:microsoft.com/office/officeart/2016/7/layout/BasicLinearProcessNumbered#1"/>
    <dgm:cxn modelId="{430B50F4-2CCC-4A2C-A2B4-294494888329}" type="presParOf" srcId="{66A47B5F-FE9E-440C-9301-2382C7AE64D1}" destId="{AEEBC508-AD0F-4335-A5A9-F509AAA9DF86}" srcOrd="0" destOrd="0" presId="urn:microsoft.com/office/officeart/2016/7/layout/BasicLinearProcessNumbered#1"/>
    <dgm:cxn modelId="{B388CAF7-7A21-488C-8BF0-C760DBB9E0C9}" type="presParOf" srcId="{66A47B5F-FE9E-440C-9301-2382C7AE64D1}" destId="{9B11BC80-DFCB-4BE2-AA48-7FFA7C3D5D3E}" srcOrd="1" destOrd="0" presId="urn:microsoft.com/office/officeart/2016/7/layout/BasicLinearProcessNumbered#1"/>
    <dgm:cxn modelId="{8A5042E7-5392-4725-913A-EC0B7E058573}" type="presParOf" srcId="{66A47B5F-FE9E-440C-9301-2382C7AE64D1}" destId="{B9289F86-8895-4976-A839-C5C27F4A2F03}" srcOrd="2" destOrd="0" presId="urn:microsoft.com/office/officeart/2016/7/layout/BasicLinearProcessNumbered#1"/>
    <dgm:cxn modelId="{32BE823C-615A-42C8-BCD7-E128C21226BE}" type="presParOf" srcId="{66A47B5F-FE9E-440C-9301-2382C7AE64D1}" destId="{10C82FC2-BBB6-4AB3-A39C-5D7EED5B3EC3}"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19CC4-F0DF-41CD-8293-E950BB568CFA}">
      <dsp:nvSpPr>
        <dsp:cNvPr id="0" name=""/>
        <dsp:cNvSpPr/>
      </dsp:nvSpPr>
      <dsp:spPr>
        <a:xfrm>
          <a:off x="212335" y="348668"/>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F1734-59D4-4673-A198-616D709A5054}">
      <dsp:nvSpPr>
        <dsp:cNvPr id="0" name=""/>
        <dsp:cNvSpPr/>
      </dsp:nvSpPr>
      <dsp:spPr>
        <a:xfrm>
          <a:off x="492877" y="629210"/>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90C3E-AB48-4B87-9952-BD792ED2662D}">
      <dsp:nvSpPr>
        <dsp:cNvPr id="0" name=""/>
        <dsp:cNvSpPr/>
      </dsp:nvSpPr>
      <dsp:spPr>
        <a:xfrm>
          <a:off x="1834517" y="3486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Focus</a:t>
          </a:r>
          <a:r>
            <a:rPr lang="en-US" sz="1700" kern="1200" baseline="0" dirty="0"/>
            <a:t> more on dishes which are ordered the most while maintaining the large course menu. </a:t>
          </a:r>
          <a:endParaRPr lang="en-US" sz="1700" kern="1200" dirty="0"/>
        </a:p>
      </dsp:txBody>
      <dsp:txXfrm>
        <a:off x="1834517" y="348668"/>
        <a:ext cx="3148942" cy="1335915"/>
      </dsp:txXfrm>
    </dsp:sp>
    <dsp:sp modelId="{71FCB4A9-395D-4301-84A2-E028DEF53F49}">
      <dsp:nvSpPr>
        <dsp:cNvPr id="0" name=""/>
        <dsp:cNvSpPr/>
      </dsp:nvSpPr>
      <dsp:spPr>
        <a:xfrm>
          <a:off x="5532139" y="348668"/>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1D7191-C1AA-4BEE-AD18-A0B5F4186677}">
      <dsp:nvSpPr>
        <dsp:cNvPr id="0" name=""/>
        <dsp:cNvSpPr/>
      </dsp:nvSpPr>
      <dsp:spPr>
        <a:xfrm>
          <a:off x="5812681" y="629210"/>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434C2-477D-4018-A8AB-2B3EDE787D87}">
      <dsp:nvSpPr>
        <dsp:cNvPr id="0" name=""/>
        <dsp:cNvSpPr/>
      </dsp:nvSpPr>
      <dsp:spPr>
        <a:xfrm>
          <a:off x="7154322" y="34866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Focus more on dishes which are fetched in huge quantities. This ensures more sales and hence more revenue for the food app and restaurants.</a:t>
          </a:r>
        </a:p>
      </dsp:txBody>
      <dsp:txXfrm>
        <a:off x="7154322" y="348668"/>
        <a:ext cx="3148942" cy="1335915"/>
      </dsp:txXfrm>
    </dsp:sp>
    <dsp:sp modelId="{B47A9E1F-D134-47C6-8796-8DDA821125C2}">
      <dsp:nvSpPr>
        <dsp:cNvPr id="0" name=""/>
        <dsp:cNvSpPr/>
      </dsp:nvSpPr>
      <dsp:spPr>
        <a:xfrm>
          <a:off x="212335" y="2374654"/>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60676-DCFE-45F8-91CD-2ADF13010043}">
      <dsp:nvSpPr>
        <dsp:cNvPr id="0" name=""/>
        <dsp:cNvSpPr/>
      </dsp:nvSpPr>
      <dsp:spPr>
        <a:xfrm>
          <a:off x="492877" y="2655196"/>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C11465-DC32-4939-9A90-6AF96A1DBC67}">
      <dsp:nvSpPr>
        <dsp:cNvPr id="0" name=""/>
        <dsp:cNvSpPr/>
      </dsp:nvSpPr>
      <dsp:spPr>
        <a:xfrm>
          <a:off x="1834517" y="237465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b="0" i="0" u="none" kern="1200" dirty="0"/>
            <a:t>Most common negative comment types which tend to decrease the user ratings the most should be catered to at the earliest.</a:t>
          </a:r>
          <a:endParaRPr lang="en-US" sz="1700" kern="1200" dirty="0"/>
        </a:p>
      </dsp:txBody>
      <dsp:txXfrm>
        <a:off x="1834517" y="2374654"/>
        <a:ext cx="3148942" cy="1335915"/>
      </dsp:txXfrm>
    </dsp:sp>
    <dsp:sp modelId="{32AA94B9-8CA1-420D-9B3A-50D7E08DBB3C}">
      <dsp:nvSpPr>
        <dsp:cNvPr id="0" name=""/>
        <dsp:cNvSpPr/>
      </dsp:nvSpPr>
      <dsp:spPr>
        <a:xfrm>
          <a:off x="5532139" y="2374654"/>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9D8FE-74CE-4736-A487-6E88EDAE8A03}">
      <dsp:nvSpPr>
        <dsp:cNvPr id="0" name=""/>
        <dsp:cNvSpPr/>
      </dsp:nvSpPr>
      <dsp:spPr>
        <a:xfrm>
          <a:off x="5812681" y="2655196"/>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3B0591-79A9-469B-8287-B859239BA23E}">
      <dsp:nvSpPr>
        <dsp:cNvPr id="0" name=""/>
        <dsp:cNvSpPr/>
      </dsp:nvSpPr>
      <dsp:spPr>
        <a:xfrm>
          <a:off x="7154322" y="237465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Add credibility and increase trustworthiness of products by resolving the problems found in feedback at the earliest.</a:t>
          </a:r>
        </a:p>
      </dsp:txBody>
      <dsp:txXfrm>
        <a:off x="7154322" y="2374654"/>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AEAED-3256-450E-AF35-32C9019D4D0C}">
      <dsp:nvSpPr>
        <dsp:cNvPr id="0" name=""/>
        <dsp:cNvSpPr/>
      </dsp:nvSpPr>
      <dsp:spPr>
        <a:xfrm>
          <a:off x="158078" y="217582"/>
          <a:ext cx="1307911" cy="13079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972EE-7B62-48B5-8234-EA81989F0989}">
      <dsp:nvSpPr>
        <dsp:cNvPr id="0" name=""/>
        <dsp:cNvSpPr/>
      </dsp:nvSpPr>
      <dsp:spPr>
        <a:xfrm>
          <a:off x="432739" y="492243"/>
          <a:ext cx="758588" cy="758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A1C7-2E39-4CAB-9EF2-A36B0DA57AAE}">
      <dsp:nvSpPr>
        <dsp:cNvPr id="0" name=""/>
        <dsp:cNvSpPr/>
      </dsp:nvSpPr>
      <dsp:spPr>
        <a:xfrm>
          <a:off x="1746256" y="217582"/>
          <a:ext cx="3082934" cy="1307911"/>
        </a:xfrm>
        <a:prstGeom prst="rect">
          <a:avLst/>
        </a:prstGeom>
        <a:solidFill>
          <a:schemeClr val="accent1">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Try to expand the menu in restaurants . Course expansion will lead to more revenue which in turn will give more profit to the restaurants and food app.</a:t>
          </a:r>
        </a:p>
      </dsp:txBody>
      <dsp:txXfrm>
        <a:off x="1746256" y="217582"/>
        <a:ext cx="3082934" cy="1307911"/>
      </dsp:txXfrm>
    </dsp:sp>
    <dsp:sp modelId="{35E44B23-D930-4C27-8EF3-6EA7C0FEA7F2}">
      <dsp:nvSpPr>
        <dsp:cNvPr id="0" name=""/>
        <dsp:cNvSpPr/>
      </dsp:nvSpPr>
      <dsp:spPr>
        <a:xfrm>
          <a:off x="5366368" y="217582"/>
          <a:ext cx="1307911" cy="13079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92AF4-BB14-459D-8C79-5DF9FDE13B0E}">
      <dsp:nvSpPr>
        <dsp:cNvPr id="0" name=""/>
        <dsp:cNvSpPr/>
      </dsp:nvSpPr>
      <dsp:spPr>
        <a:xfrm>
          <a:off x="5641030" y="492243"/>
          <a:ext cx="758588" cy="758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999F57-11A1-4567-9417-5851E6FD60EF}">
      <dsp:nvSpPr>
        <dsp:cNvPr id="0" name=""/>
        <dsp:cNvSpPr/>
      </dsp:nvSpPr>
      <dsp:spPr>
        <a:xfrm>
          <a:off x="6954547" y="217582"/>
          <a:ext cx="3082934" cy="1307911"/>
        </a:xfrm>
        <a:prstGeom prst="rect">
          <a:avLst/>
        </a:prstGeom>
        <a:solidFill>
          <a:schemeClr val="accent2">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Food apps will get more traffic at times of rush hour. Smooth app usage and restaurant seating will help bring more customers and positive feedback.</a:t>
          </a:r>
        </a:p>
      </dsp:txBody>
      <dsp:txXfrm>
        <a:off x="6954547" y="217582"/>
        <a:ext cx="3082934" cy="1307911"/>
      </dsp:txXfrm>
    </dsp:sp>
    <dsp:sp modelId="{393231B4-DE13-4843-A270-FB3D97A87F4E}">
      <dsp:nvSpPr>
        <dsp:cNvPr id="0" name=""/>
        <dsp:cNvSpPr/>
      </dsp:nvSpPr>
      <dsp:spPr>
        <a:xfrm>
          <a:off x="158078" y="2150394"/>
          <a:ext cx="1307911" cy="13079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F20F0-EBAA-4105-8F36-0275A916B55F}">
      <dsp:nvSpPr>
        <dsp:cNvPr id="0" name=""/>
        <dsp:cNvSpPr/>
      </dsp:nvSpPr>
      <dsp:spPr>
        <a:xfrm>
          <a:off x="432739" y="2425055"/>
          <a:ext cx="758588" cy="758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9DBB36-D815-41E6-83D5-139B3FCB2D4A}">
      <dsp:nvSpPr>
        <dsp:cNvPr id="0" name=""/>
        <dsp:cNvSpPr/>
      </dsp:nvSpPr>
      <dsp:spPr>
        <a:xfrm>
          <a:off x="1746256" y="2150394"/>
          <a:ext cx="3082934" cy="1307911"/>
        </a:xfrm>
        <a:prstGeom prst="rect">
          <a:avLst/>
        </a:prstGeom>
        <a:solidFill>
          <a:schemeClr val="accent4">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Food items which bear more revenue should be prioritized as well as the products which have more price should be given priority.</a:t>
          </a:r>
        </a:p>
      </dsp:txBody>
      <dsp:txXfrm>
        <a:off x="1746256" y="2150394"/>
        <a:ext cx="3082934" cy="1307911"/>
      </dsp:txXfrm>
    </dsp:sp>
    <dsp:sp modelId="{D82CF37D-CF70-487A-9EF0-1F0A914DBC8E}">
      <dsp:nvSpPr>
        <dsp:cNvPr id="0" name=""/>
        <dsp:cNvSpPr/>
      </dsp:nvSpPr>
      <dsp:spPr>
        <a:xfrm>
          <a:off x="5366368" y="2150394"/>
          <a:ext cx="1307911" cy="1307911"/>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31D58-AAC0-4814-81CA-B33FFB1DA090}">
      <dsp:nvSpPr>
        <dsp:cNvPr id="0" name=""/>
        <dsp:cNvSpPr/>
      </dsp:nvSpPr>
      <dsp:spPr>
        <a:xfrm>
          <a:off x="5641030" y="2425055"/>
          <a:ext cx="758588" cy="758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3F27C-FEB3-444D-8F24-2DA17E25382C}">
      <dsp:nvSpPr>
        <dsp:cNvPr id="0" name=""/>
        <dsp:cNvSpPr/>
      </dsp:nvSpPr>
      <dsp:spPr>
        <a:xfrm>
          <a:off x="6954547" y="2150394"/>
          <a:ext cx="3082934" cy="1307911"/>
        </a:xfrm>
        <a:prstGeom prst="rect">
          <a:avLst/>
        </a:prstGeom>
        <a:solidFill>
          <a:schemeClr val="accent5">
            <a:lumMod val="20000"/>
            <a:lumOff val="80000"/>
            <a:alpha val="9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Advertising and publicizing</a:t>
          </a:r>
          <a:r>
            <a:rPr lang="en-US" sz="1600" kern="1200" baseline="0" dirty="0"/>
            <a:t> the most priced and ordered food items more than the others should attract more customers and increase sales.</a:t>
          </a:r>
          <a:endParaRPr lang="en-US" sz="1600" kern="1200" dirty="0"/>
        </a:p>
      </dsp:txBody>
      <dsp:txXfrm>
        <a:off x="6954547" y="2150394"/>
        <a:ext cx="3082934" cy="1307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33745" y="-29644"/>
          <a:ext cx="2369671" cy="3920701"/>
        </a:xfrm>
        <a:prstGeom prst="rect">
          <a:avLst/>
        </a:prstGeom>
        <a:solidFill>
          <a:schemeClr val="accent4">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466725">
            <a:lnSpc>
              <a:spcPct val="90000"/>
            </a:lnSpc>
            <a:spcBef>
              <a:spcPct val="0"/>
            </a:spcBef>
            <a:spcAft>
              <a:spcPct val="35000"/>
            </a:spcAft>
            <a:buNone/>
          </a:pPr>
          <a:endParaRPr lang="en-IN" sz="1050" b="1" i="0" kern="1200" dirty="0"/>
        </a:p>
        <a:p>
          <a:pPr marL="0" lvl="0" indent="0" algn="ctr" defTabSz="466725">
            <a:lnSpc>
              <a:spcPct val="90000"/>
            </a:lnSpc>
            <a:spcBef>
              <a:spcPct val="0"/>
            </a:spcBef>
            <a:spcAft>
              <a:spcPct val="35000"/>
            </a:spcAft>
            <a:buNone/>
          </a:pPr>
          <a:r>
            <a:rPr lang="en-IN" sz="1050" b="1" i="0" kern="1200" dirty="0"/>
            <a:t>Use an incentive</a:t>
          </a:r>
        </a:p>
        <a:p>
          <a:pPr marL="0" lvl="0" indent="0" algn="ctr" defTabSz="466725">
            <a:lnSpc>
              <a:spcPct val="90000"/>
            </a:lnSpc>
            <a:spcBef>
              <a:spcPct val="0"/>
            </a:spcBef>
            <a:spcAft>
              <a:spcPct val="35000"/>
            </a:spcAft>
            <a:buNone/>
          </a:pPr>
          <a:endParaRPr lang="en-IN" sz="1050" b="1" i="0" kern="1200" dirty="0"/>
        </a:p>
        <a:p>
          <a:pPr marL="0" lvl="0" indent="0" algn="ctr" defTabSz="466725">
            <a:lnSpc>
              <a:spcPct val="90000"/>
            </a:lnSpc>
            <a:spcBef>
              <a:spcPct val="0"/>
            </a:spcBef>
            <a:spcAft>
              <a:spcPct val="35000"/>
            </a:spcAft>
            <a:buNone/>
          </a:pPr>
          <a:endParaRPr lang="en-IN" sz="200" b="1" i="0" kern="1200" dirty="0"/>
        </a:p>
        <a:p>
          <a:pPr marL="0" lvl="0" indent="0" algn="just" defTabSz="466725">
            <a:lnSpc>
              <a:spcPct val="90000"/>
            </a:lnSpc>
            <a:spcBef>
              <a:spcPct val="0"/>
            </a:spcBef>
            <a:spcAft>
              <a:spcPct val="35000"/>
            </a:spcAft>
            <a:buNone/>
          </a:pPr>
          <a:r>
            <a:rPr lang="en-US" sz="1050" b="0" i="0" kern="1200" dirty="0"/>
            <a:t>Time is money and many customers aren't going to be willing to provide feedback if there isn't something in it for them. Thus, a</a:t>
          </a:r>
          <a:r>
            <a:rPr lang="en-IN" sz="1050" b="0" i="0" kern="1200" dirty="0"/>
            <a:t>ward-driven feedbacks tend to have greater response. </a:t>
          </a:r>
          <a:endParaRPr lang="en-US" sz="1050" kern="1200" dirty="0"/>
        </a:p>
      </dsp:txBody>
      <dsp:txXfrm>
        <a:off x="33745" y="1460221"/>
        <a:ext cx="2369671" cy="2352420"/>
      </dsp:txXfrm>
    </dsp:sp>
    <dsp:sp modelId="{9C3A7F13-9585-42DF-AD32-B56F82B123C8}">
      <dsp:nvSpPr>
        <dsp:cNvPr id="0" name=""/>
        <dsp:cNvSpPr/>
      </dsp:nvSpPr>
      <dsp:spPr>
        <a:xfrm>
          <a:off x="690191" y="603690"/>
          <a:ext cx="995261" cy="995261"/>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35944" y="749443"/>
        <a:ext cx="703755" cy="703755"/>
      </dsp:txXfrm>
    </dsp:sp>
    <dsp:sp modelId="{923B2301-552B-45D2-9EF0-53A10AA17FC6}">
      <dsp:nvSpPr>
        <dsp:cNvPr id="0" name=""/>
        <dsp:cNvSpPr/>
      </dsp:nvSpPr>
      <dsp:spPr>
        <a:xfrm>
          <a:off x="26754" y="3858826"/>
          <a:ext cx="2369671"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67744-C46A-410F-AA82-BDC81B7A7F08}">
      <dsp:nvSpPr>
        <dsp:cNvPr id="0" name=""/>
        <dsp:cNvSpPr/>
      </dsp:nvSpPr>
      <dsp:spPr>
        <a:xfrm>
          <a:off x="2632303" y="-29644"/>
          <a:ext cx="2369671" cy="392916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488950">
            <a:lnSpc>
              <a:spcPct val="90000"/>
            </a:lnSpc>
            <a:spcBef>
              <a:spcPct val="0"/>
            </a:spcBef>
            <a:spcAft>
              <a:spcPct val="35000"/>
            </a:spcAft>
            <a:buNone/>
          </a:pPr>
          <a:endParaRPr lang="en-IN" sz="1100" b="1" i="0" kern="1200" dirty="0"/>
        </a:p>
        <a:p>
          <a:pPr marL="0" lvl="0" indent="0" algn="ctr" defTabSz="488950">
            <a:lnSpc>
              <a:spcPct val="90000"/>
            </a:lnSpc>
            <a:spcBef>
              <a:spcPct val="0"/>
            </a:spcBef>
            <a:spcAft>
              <a:spcPct val="35000"/>
            </a:spcAft>
            <a:buNone/>
          </a:pPr>
          <a:r>
            <a:rPr lang="en-IN" sz="1100" b="1" i="0" kern="1200" dirty="0"/>
            <a:t>Incentive Examples </a:t>
          </a:r>
        </a:p>
        <a:p>
          <a:pPr marL="0" lvl="0" indent="0" algn="ctr" defTabSz="488950">
            <a:lnSpc>
              <a:spcPct val="90000"/>
            </a:lnSpc>
            <a:spcBef>
              <a:spcPct val="0"/>
            </a:spcBef>
            <a:spcAft>
              <a:spcPct val="35000"/>
            </a:spcAft>
            <a:buNone/>
          </a:pPr>
          <a:endParaRPr lang="en-IN" sz="1100" b="1" i="0" kern="1200" dirty="0"/>
        </a:p>
        <a:p>
          <a:pPr marL="0" lvl="0" indent="0" algn="ctr" defTabSz="488950">
            <a:lnSpc>
              <a:spcPct val="90000"/>
            </a:lnSpc>
            <a:spcBef>
              <a:spcPct val="0"/>
            </a:spcBef>
            <a:spcAft>
              <a:spcPct val="35000"/>
            </a:spcAft>
            <a:buNone/>
          </a:pPr>
          <a:endParaRPr lang="en-IN" sz="500" b="1" i="0" kern="1200" dirty="0"/>
        </a:p>
        <a:p>
          <a:pPr marL="0" lvl="0" indent="0" algn="just" defTabSz="488950">
            <a:lnSpc>
              <a:spcPct val="90000"/>
            </a:lnSpc>
            <a:spcBef>
              <a:spcPct val="0"/>
            </a:spcBef>
            <a:spcAft>
              <a:spcPct val="35000"/>
            </a:spcAft>
            <a:buNone/>
          </a:pPr>
          <a:r>
            <a:rPr lang="en-IN" sz="1100" b="0" i="0" kern="1200" dirty="0"/>
            <a:t>1.     Discount coupons </a:t>
          </a:r>
        </a:p>
        <a:p>
          <a:pPr marL="0" lvl="0" indent="0" algn="just" defTabSz="488950">
            <a:lnSpc>
              <a:spcPct val="90000"/>
            </a:lnSpc>
            <a:spcBef>
              <a:spcPct val="0"/>
            </a:spcBef>
            <a:spcAft>
              <a:spcPct val="35000"/>
            </a:spcAft>
            <a:buNone/>
          </a:pPr>
          <a:r>
            <a:rPr lang="en-IN" sz="1100" b="0" i="0" kern="1200" dirty="0"/>
            <a:t>2.     Badge system</a:t>
          </a:r>
        </a:p>
        <a:p>
          <a:pPr marL="0" lvl="0" indent="0" algn="just" defTabSz="488950">
            <a:lnSpc>
              <a:spcPct val="90000"/>
            </a:lnSpc>
            <a:spcBef>
              <a:spcPct val="0"/>
            </a:spcBef>
            <a:spcAft>
              <a:spcPct val="35000"/>
            </a:spcAft>
            <a:buNone/>
          </a:pPr>
          <a:r>
            <a:rPr lang="en-IN" sz="1100" b="0" i="0" kern="1200" dirty="0"/>
            <a:t>3. Gold membership points</a:t>
          </a:r>
        </a:p>
        <a:p>
          <a:pPr marL="0" lvl="0" indent="0" algn="just" defTabSz="488950">
            <a:lnSpc>
              <a:spcPct val="90000"/>
            </a:lnSpc>
            <a:spcBef>
              <a:spcPct val="0"/>
            </a:spcBef>
            <a:spcAft>
              <a:spcPct val="35000"/>
            </a:spcAft>
            <a:buNone/>
          </a:pPr>
          <a:r>
            <a:rPr lang="en-IN" sz="1100" b="0" i="0" kern="1200" dirty="0"/>
            <a:t>4.    Extra desert or sweet dish </a:t>
          </a:r>
        </a:p>
      </dsp:txBody>
      <dsp:txXfrm>
        <a:off x="2632303" y="1463436"/>
        <a:ext cx="2369671" cy="2357496"/>
      </dsp:txXfrm>
    </dsp:sp>
    <dsp:sp modelId="{1B39EFF2-809B-417B-8085-BD055888ED05}">
      <dsp:nvSpPr>
        <dsp:cNvPr id="0" name=""/>
        <dsp:cNvSpPr/>
      </dsp:nvSpPr>
      <dsp:spPr>
        <a:xfrm>
          <a:off x="3296829" y="607920"/>
          <a:ext cx="995261" cy="99526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IN" sz="4800" kern="1200"/>
            <a:t>2</a:t>
          </a:r>
        </a:p>
      </dsp:txBody>
      <dsp:txXfrm>
        <a:off x="3442582" y="753673"/>
        <a:ext cx="703755" cy="703755"/>
      </dsp:txXfrm>
    </dsp:sp>
    <dsp:sp modelId="{EE2E91D3-4DEC-45B7-AA53-8932C9F2545C}">
      <dsp:nvSpPr>
        <dsp:cNvPr id="0" name=""/>
        <dsp:cNvSpPr/>
      </dsp:nvSpPr>
      <dsp:spPr>
        <a:xfrm>
          <a:off x="2640478" y="3869800"/>
          <a:ext cx="2369671"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8D159-E81F-4B48-9D62-0156B1577939}">
      <dsp:nvSpPr>
        <dsp:cNvPr id="0" name=""/>
        <dsp:cNvSpPr/>
      </dsp:nvSpPr>
      <dsp:spPr>
        <a:xfrm>
          <a:off x="5242709" y="-29644"/>
          <a:ext cx="2369671" cy="3920701"/>
        </a:xfrm>
        <a:prstGeom prst="rect">
          <a:avLst/>
        </a:prstGeom>
        <a:solidFill>
          <a:schemeClr val="bg2">
            <a:lumMod val="9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488950">
            <a:lnSpc>
              <a:spcPct val="90000"/>
            </a:lnSpc>
            <a:spcBef>
              <a:spcPct val="0"/>
            </a:spcBef>
            <a:spcAft>
              <a:spcPct val="35000"/>
            </a:spcAft>
            <a:buNone/>
          </a:pPr>
          <a:endParaRPr lang="en-IN" sz="1100" b="1" i="0" kern="1200" dirty="0"/>
        </a:p>
        <a:p>
          <a:pPr marL="0" lvl="0" indent="0" algn="ctr" defTabSz="488950">
            <a:lnSpc>
              <a:spcPct val="90000"/>
            </a:lnSpc>
            <a:spcBef>
              <a:spcPct val="0"/>
            </a:spcBef>
            <a:spcAft>
              <a:spcPct val="35000"/>
            </a:spcAft>
            <a:buNone/>
          </a:pPr>
          <a:r>
            <a:rPr lang="en-IN" sz="1100" b="1" i="0" kern="1200" dirty="0"/>
            <a:t>Know your customer demographics</a:t>
          </a:r>
        </a:p>
        <a:p>
          <a:pPr marL="0" lvl="0" indent="0" algn="ctr" defTabSz="488950">
            <a:lnSpc>
              <a:spcPct val="90000"/>
            </a:lnSpc>
            <a:spcBef>
              <a:spcPct val="0"/>
            </a:spcBef>
            <a:spcAft>
              <a:spcPct val="35000"/>
            </a:spcAft>
            <a:buNone/>
          </a:pPr>
          <a:endParaRPr lang="en-IN" sz="1100" b="1" i="0" kern="1200" dirty="0"/>
        </a:p>
        <a:p>
          <a:pPr marL="0" lvl="0" indent="0" algn="just" defTabSz="488950">
            <a:lnSpc>
              <a:spcPct val="90000"/>
            </a:lnSpc>
            <a:spcBef>
              <a:spcPct val="0"/>
            </a:spcBef>
            <a:spcAft>
              <a:spcPct val="35000"/>
            </a:spcAft>
            <a:buNone/>
          </a:pPr>
          <a:r>
            <a:rPr lang="en-US" sz="1050" b="0" i="0" kern="1200" dirty="0"/>
            <a:t>Different customers tend to have different approaches toward products, thus giving entirely different feedback. Thus, knowing customer background is important.</a:t>
          </a:r>
          <a:endParaRPr lang="en-US" sz="1050" kern="1200" dirty="0"/>
        </a:p>
      </dsp:txBody>
      <dsp:txXfrm>
        <a:off x="5242709" y="1460221"/>
        <a:ext cx="2369671" cy="2352420"/>
      </dsp:txXfrm>
    </dsp:sp>
    <dsp:sp modelId="{CA1347CF-E173-43DB-BAD7-2A989BB8A0A2}">
      <dsp:nvSpPr>
        <dsp:cNvPr id="0" name=""/>
        <dsp:cNvSpPr/>
      </dsp:nvSpPr>
      <dsp:spPr>
        <a:xfrm>
          <a:off x="5903468" y="603690"/>
          <a:ext cx="995261" cy="99526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IN" sz="4800" kern="1200"/>
            <a:t>3</a:t>
          </a:r>
        </a:p>
      </dsp:txBody>
      <dsp:txXfrm>
        <a:off x="6049221" y="749443"/>
        <a:ext cx="703755" cy="703755"/>
      </dsp:txXfrm>
    </dsp:sp>
    <dsp:sp modelId="{AAE15368-F970-4ECE-8CDB-795208FA0349}">
      <dsp:nvSpPr>
        <dsp:cNvPr id="0" name=""/>
        <dsp:cNvSpPr/>
      </dsp:nvSpPr>
      <dsp:spPr>
        <a:xfrm>
          <a:off x="5216263" y="3842495"/>
          <a:ext cx="2369671"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A7981-5D12-49D2-B286-D0B58293D161}">
      <dsp:nvSpPr>
        <dsp:cNvPr id="0" name=""/>
        <dsp:cNvSpPr/>
      </dsp:nvSpPr>
      <dsp:spPr>
        <a:xfrm>
          <a:off x="7800224" y="-29644"/>
          <a:ext cx="2369671" cy="3920701"/>
        </a:xfrm>
        <a:prstGeom prst="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749" tIns="330200" rIns="184749" bIns="330200" numCol="1" spcCol="1270" anchor="t" anchorCtr="0">
          <a:noAutofit/>
        </a:bodyPr>
        <a:lstStyle/>
        <a:p>
          <a:pPr marL="0" lvl="0" indent="0" algn="ctr" defTabSz="488950">
            <a:lnSpc>
              <a:spcPct val="90000"/>
            </a:lnSpc>
            <a:spcBef>
              <a:spcPct val="0"/>
            </a:spcBef>
            <a:spcAft>
              <a:spcPct val="35000"/>
            </a:spcAft>
            <a:buNone/>
          </a:pPr>
          <a:endParaRPr lang="en-US" sz="1100" b="1" i="0" kern="1200" dirty="0"/>
        </a:p>
        <a:p>
          <a:pPr marL="0" lvl="0" indent="0" algn="ctr" defTabSz="488950">
            <a:lnSpc>
              <a:spcPct val="90000"/>
            </a:lnSpc>
            <a:spcBef>
              <a:spcPct val="0"/>
            </a:spcBef>
            <a:spcAft>
              <a:spcPct val="35000"/>
            </a:spcAft>
            <a:buNone/>
          </a:pPr>
          <a:r>
            <a:rPr lang="en-US" sz="1100" b="1" i="0" kern="1200" dirty="0"/>
            <a:t>Reach out to the customers</a:t>
          </a:r>
          <a:r>
            <a:rPr lang="en-US" sz="1100" b="0" i="0" kern="1200" dirty="0"/>
            <a:t> </a:t>
          </a:r>
        </a:p>
        <a:p>
          <a:pPr marL="0" lvl="0" indent="0" algn="ctr" defTabSz="488950">
            <a:lnSpc>
              <a:spcPct val="90000"/>
            </a:lnSpc>
            <a:spcBef>
              <a:spcPct val="0"/>
            </a:spcBef>
            <a:spcAft>
              <a:spcPct val="35000"/>
            </a:spcAft>
            <a:buNone/>
          </a:pPr>
          <a:endParaRPr lang="en-US" sz="1100" b="0" i="0" kern="1200" dirty="0"/>
        </a:p>
        <a:p>
          <a:pPr marL="0" lvl="0" indent="0" algn="just" defTabSz="488950">
            <a:lnSpc>
              <a:spcPct val="90000"/>
            </a:lnSpc>
            <a:spcBef>
              <a:spcPct val="0"/>
            </a:spcBef>
            <a:spcAft>
              <a:spcPct val="35000"/>
            </a:spcAft>
            <a:buNone/>
          </a:pPr>
          <a:r>
            <a:rPr lang="en-US" sz="1050" b="0" i="0" kern="1200" dirty="0"/>
            <a:t>If left to themselves, customers tend to provide feedback only when the food is extremely good or bad. Therefore, approaching the customers is of essential.</a:t>
          </a:r>
          <a:endParaRPr lang="en-US" sz="1050" kern="1200" dirty="0"/>
        </a:p>
      </dsp:txBody>
      <dsp:txXfrm>
        <a:off x="7800224" y="1460221"/>
        <a:ext cx="2369671" cy="2352420"/>
      </dsp:txXfrm>
    </dsp:sp>
    <dsp:sp modelId="{927B7DB5-2F72-44A6-9F6A-ACE6B64AB9D4}">
      <dsp:nvSpPr>
        <dsp:cNvPr id="0" name=""/>
        <dsp:cNvSpPr/>
      </dsp:nvSpPr>
      <dsp:spPr>
        <a:xfrm>
          <a:off x="8510106" y="603690"/>
          <a:ext cx="995261" cy="99526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594" tIns="12700" rIns="77594" bIns="12700" numCol="1" spcCol="1270" anchor="ctr" anchorCtr="0">
          <a:noAutofit/>
        </a:bodyPr>
        <a:lstStyle/>
        <a:p>
          <a:pPr marL="0" lvl="0" indent="0" algn="ctr" defTabSz="2133600">
            <a:lnSpc>
              <a:spcPct val="90000"/>
            </a:lnSpc>
            <a:spcBef>
              <a:spcPct val="0"/>
            </a:spcBef>
            <a:spcAft>
              <a:spcPct val="35000"/>
            </a:spcAft>
            <a:buNone/>
          </a:pPr>
          <a:r>
            <a:rPr lang="en-IN" sz="4800" kern="1200"/>
            <a:t>4</a:t>
          </a:r>
        </a:p>
      </dsp:txBody>
      <dsp:txXfrm>
        <a:off x="8655859" y="749443"/>
        <a:ext cx="703755" cy="703755"/>
      </dsp:txXfrm>
    </dsp:sp>
    <dsp:sp modelId="{CD66E5CF-022D-4457-9897-05BF2D8F212B}">
      <dsp:nvSpPr>
        <dsp:cNvPr id="0" name=""/>
        <dsp:cNvSpPr/>
      </dsp:nvSpPr>
      <dsp:spPr>
        <a:xfrm>
          <a:off x="7799134" y="3869800"/>
          <a:ext cx="2369671"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7283A-0FC3-4AF1-AA94-0270DC0B1C33}">
      <dsp:nvSpPr>
        <dsp:cNvPr id="0" name=""/>
        <dsp:cNvSpPr/>
      </dsp:nvSpPr>
      <dsp:spPr>
        <a:xfrm>
          <a:off x="27042" y="197836"/>
          <a:ext cx="2197546" cy="4513023"/>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576" tIns="330200" rIns="192576" bIns="330200" numCol="1" spcCol="1270" anchor="t" anchorCtr="0">
          <a:noAutofit/>
        </a:bodyPr>
        <a:lstStyle/>
        <a:p>
          <a:pPr marL="0" lvl="0" indent="0" algn="ctr" defTabSz="622300">
            <a:lnSpc>
              <a:spcPct val="90000"/>
            </a:lnSpc>
            <a:spcBef>
              <a:spcPct val="0"/>
            </a:spcBef>
            <a:spcAft>
              <a:spcPct val="35000"/>
            </a:spcAft>
            <a:buNone/>
          </a:pPr>
          <a:r>
            <a:rPr lang="en-US" sz="1400" b="1" kern="1200" dirty="0"/>
            <a:t>Ask</a:t>
          </a:r>
          <a:r>
            <a:rPr lang="en-US" sz="1400" b="1" kern="1200" baseline="0" dirty="0"/>
            <a:t> relevant Questions only</a:t>
          </a:r>
        </a:p>
        <a:p>
          <a:pPr marL="0" lvl="0" indent="0" algn="just" defTabSz="622300">
            <a:lnSpc>
              <a:spcPct val="90000"/>
            </a:lnSpc>
            <a:spcBef>
              <a:spcPct val="0"/>
            </a:spcBef>
            <a:spcAft>
              <a:spcPct val="35000"/>
            </a:spcAft>
            <a:buNone/>
          </a:pPr>
          <a:r>
            <a:rPr lang="en-US" sz="1200" b="0" kern="1200" dirty="0"/>
            <a:t>Questions like " Did you like our product " tend to get mostly negative answers. Ask questions about what changes can be made to make your product better and more appealing.</a:t>
          </a:r>
        </a:p>
      </dsp:txBody>
      <dsp:txXfrm>
        <a:off x="27042" y="1912785"/>
        <a:ext cx="2197546" cy="2707814"/>
      </dsp:txXfrm>
    </dsp:sp>
    <dsp:sp modelId="{C08FC467-91FE-48BD-B243-273925C2B75A}">
      <dsp:nvSpPr>
        <dsp:cNvPr id="0" name=""/>
        <dsp:cNvSpPr/>
      </dsp:nvSpPr>
      <dsp:spPr>
        <a:xfrm>
          <a:off x="3530165" y="1307628"/>
          <a:ext cx="578179" cy="543125"/>
        </a:xfrm>
        <a:prstGeom prst="ellipse">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882" tIns="12700" rIns="80882" bIns="12700" numCol="1" spcCol="1270" anchor="ctr" anchorCtr="0">
          <a:noAutofit/>
        </a:bodyPr>
        <a:lstStyle/>
        <a:p>
          <a:pPr marL="0" lvl="0" indent="0" algn="ctr" defTabSz="622300">
            <a:lnSpc>
              <a:spcPct val="90000"/>
            </a:lnSpc>
            <a:spcBef>
              <a:spcPct val="0"/>
            </a:spcBef>
            <a:spcAft>
              <a:spcPct val="35000"/>
            </a:spcAft>
            <a:buNone/>
          </a:pPr>
          <a:r>
            <a:rPr lang="en-US" sz="1400" kern="1200"/>
            <a:t>1</a:t>
          </a:r>
          <a:endParaRPr lang="en-US" sz="1400" kern="1200" dirty="0"/>
        </a:p>
      </dsp:txBody>
      <dsp:txXfrm>
        <a:off x="3614837" y="1387167"/>
        <a:ext cx="408835" cy="384047"/>
      </dsp:txXfrm>
    </dsp:sp>
    <dsp:sp modelId="{DE393E47-CBB6-4D77-A342-C9AFD9FC8CB6}">
      <dsp:nvSpPr>
        <dsp:cNvPr id="0" name=""/>
        <dsp:cNvSpPr/>
      </dsp:nvSpPr>
      <dsp:spPr>
        <a:xfrm>
          <a:off x="41072" y="4664333"/>
          <a:ext cx="2171758" cy="1440"/>
        </a:xfrm>
        <a:prstGeom prst="rect">
          <a:avLst/>
        </a:prstGeom>
        <a:solidFill>
          <a:schemeClr val="accent3">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D0C24-7FD6-4B01-BEBC-82F6410C0C20}">
      <dsp:nvSpPr>
        <dsp:cNvPr id="0" name=""/>
        <dsp:cNvSpPr/>
      </dsp:nvSpPr>
      <dsp:spPr>
        <a:xfrm>
          <a:off x="5314570" y="197836"/>
          <a:ext cx="2303685" cy="4513023"/>
        </a:xfrm>
        <a:prstGeom prst="rect">
          <a:avLst/>
        </a:prstGeom>
        <a:solidFill>
          <a:schemeClr val="accent2">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576" tIns="330200" rIns="192576" bIns="330200" numCol="1" spcCol="1270" anchor="t" anchorCtr="0">
          <a:noAutofit/>
        </a:bodyPr>
        <a:lstStyle/>
        <a:p>
          <a:pPr marL="0" lvl="0" indent="0" algn="ctr" defTabSz="622300">
            <a:lnSpc>
              <a:spcPct val="90000"/>
            </a:lnSpc>
            <a:spcBef>
              <a:spcPct val="0"/>
            </a:spcBef>
            <a:spcAft>
              <a:spcPct val="35000"/>
            </a:spcAft>
            <a:buNone/>
          </a:pPr>
          <a:r>
            <a:rPr lang="en-IN" sz="1400" b="1" i="0" kern="1200" dirty="0"/>
            <a:t>Keep feedback short and sweet</a:t>
          </a:r>
        </a:p>
        <a:p>
          <a:pPr marL="0" lvl="0" indent="0" algn="just" defTabSz="622300">
            <a:lnSpc>
              <a:spcPct val="90000"/>
            </a:lnSpc>
            <a:spcBef>
              <a:spcPct val="0"/>
            </a:spcBef>
            <a:spcAft>
              <a:spcPct val="35000"/>
            </a:spcAft>
            <a:buNone/>
          </a:pPr>
          <a:r>
            <a:rPr lang="en-US" sz="1300" b="0" kern="1200" dirty="0"/>
            <a:t>Time consuming feedbacks tend to irritate customers. Feedback should be short and should be completed in as few clicks as possible. </a:t>
          </a:r>
        </a:p>
      </dsp:txBody>
      <dsp:txXfrm>
        <a:off x="5314570" y="1912785"/>
        <a:ext cx="2303685" cy="2707814"/>
      </dsp:txXfrm>
    </dsp:sp>
    <dsp:sp modelId="{974A884D-2624-4AF0-8561-582C4937E717}">
      <dsp:nvSpPr>
        <dsp:cNvPr id="0" name=""/>
        <dsp:cNvSpPr/>
      </dsp:nvSpPr>
      <dsp:spPr>
        <a:xfrm>
          <a:off x="6393222" y="1187317"/>
          <a:ext cx="412378" cy="54376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882" tIns="12700" rIns="80882" bIns="12700" numCol="1" spcCol="1270" anchor="ctr" anchorCtr="0">
          <a:noAutofit/>
        </a:bodyPr>
        <a:lstStyle/>
        <a:p>
          <a:pPr marL="0" lvl="0" indent="0" algn="ctr" defTabSz="622300">
            <a:lnSpc>
              <a:spcPct val="90000"/>
            </a:lnSpc>
            <a:spcBef>
              <a:spcPct val="0"/>
            </a:spcBef>
            <a:spcAft>
              <a:spcPct val="35000"/>
            </a:spcAft>
            <a:buNone/>
          </a:pPr>
          <a:r>
            <a:rPr lang="en-IN" sz="1400" kern="1200"/>
            <a:t>2</a:t>
          </a:r>
          <a:endParaRPr lang="en-IN" sz="1400" kern="1200" dirty="0"/>
        </a:p>
      </dsp:txBody>
      <dsp:txXfrm>
        <a:off x="6453613" y="1266950"/>
        <a:ext cx="291596" cy="384502"/>
      </dsp:txXfrm>
    </dsp:sp>
    <dsp:sp modelId="{65B012AA-6FF3-459F-8D3B-B33B9C84E015}">
      <dsp:nvSpPr>
        <dsp:cNvPr id="0" name=""/>
        <dsp:cNvSpPr/>
      </dsp:nvSpPr>
      <dsp:spPr>
        <a:xfrm>
          <a:off x="2553231" y="4714003"/>
          <a:ext cx="247006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4F669-C93B-465B-A3EE-D4774356AC30}">
      <dsp:nvSpPr>
        <dsp:cNvPr id="0" name=""/>
        <dsp:cNvSpPr/>
      </dsp:nvSpPr>
      <dsp:spPr>
        <a:xfrm>
          <a:off x="2551773" y="197836"/>
          <a:ext cx="2470069" cy="4513023"/>
        </a:xfrm>
        <a:prstGeom prst="rect">
          <a:avLst/>
        </a:prstGeom>
        <a:solidFill>
          <a:schemeClr val="tx2">
            <a:lumMod val="10000"/>
            <a:lumOff val="9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576" tIns="330200" rIns="192576" bIns="330200" numCol="1" spcCol="1270" anchor="t" anchorCtr="0">
          <a:noAutofit/>
        </a:bodyPr>
        <a:lstStyle/>
        <a:p>
          <a:pPr marL="0" lvl="0" indent="0" algn="ctr" defTabSz="622300">
            <a:lnSpc>
              <a:spcPct val="90000"/>
            </a:lnSpc>
            <a:spcBef>
              <a:spcPct val="0"/>
            </a:spcBef>
            <a:spcAft>
              <a:spcPct val="35000"/>
            </a:spcAft>
            <a:buNone/>
          </a:pPr>
          <a:r>
            <a:rPr lang="en-US" sz="1400" b="1" kern="1200" dirty="0"/>
            <a:t>Follow-up is a must</a:t>
          </a:r>
        </a:p>
        <a:p>
          <a:pPr marL="0" lvl="0" indent="0" algn="ctr" defTabSz="622300">
            <a:lnSpc>
              <a:spcPct val="90000"/>
            </a:lnSpc>
            <a:spcBef>
              <a:spcPct val="0"/>
            </a:spcBef>
            <a:spcAft>
              <a:spcPct val="35000"/>
            </a:spcAft>
            <a:buNone/>
          </a:pPr>
          <a:endParaRPr lang="en-US" sz="800" b="1" kern="1200" dirty="0"/>
        </a:p>
        <a:p>
          <a:pPr marL="0" lvl="0" indent="0" algn="just" defTabSz="622300">
            <a:lnSpc>
              <a:spcPct val="90000"/>
            </a:lnSpc>
            <a:spcBef>
              <a:spcPct val="0"/>
            </a:spcBef>
            <a:spcAft>
              <a:spcPct val="35000"/>
            </a:spcAft>
            <a:buNone/>
          </a:pPr>
          <a:r>
            <a:rPr lang="en-US" sz="1200" kern="1200" dirty="0"/>
            <a:t>Even after the feedback is done, follow-up emails and SMS are a must to incite and maintain customer interest in the product.</a:t>
          </a:r>
          <a:endParaRPr lang="en-US" sz="1200" b="0" kern="1200" dirty="0"/>
        </a:p>
      </dsp:txBody>
      <dsp:txXfrm>
        <a:off x="2551773" y="1912785"/>
        <a:ext cx="2470069" cy="2707814"/>
      </dsp:txXfrm>
    </dsp:sp>
    <dsp:sp modelId="{FA6A261F-C8C3-4459-948B-6F054B1EE226}">
      <dsp:nvSpPr>
        <dsp:cNvPr id="0" name=""/>
        <dsp:cNvSpPr/>
      </dsp:nvSpPr>
      <dsp:spPr>
        <a:xfrm>
          <a:off x="8810943" y="1291869"/>
          <a:ext cx="612404" cy="57464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882" tIns="12700" rIns="80882" bIns="12700" numCol="1" spcCol="1270" anchor="ctr" anchorCtr="0">
          <a:noAutofit/>
        </a:bodyPr>
        <a:lstStyle/>
        <a:p>
          <a:pPr marL="0" lvl="0" indent="0" algn="ctr" defTabSz="622300">
            <a:lnSpc>
              <a:spcPct val="90000"/>
            </a:lnSpc>
            <a:spcBef>
              <a:spcPct val="0"/>
            </a:spcBef>
            <a:spcAft>
              <a:spcPct val="35000"/>
            </a:spcAft>
            <a:buNone/>
          </a:pPr>
          <a:r>
            <a:rPr lang="en-IN" sz="1400" kern="1200"/>
            <a:t>3</a:t>
          </a:r>
        </a:p>
      </dsp:txBody>
      <dsp:txXfrm>
        <a:off x="8900627" y="1376023"/>
        <a:ext cx="433036" cy="406334"/>
      </dsp:txXfrm>
    </dsp:sp>
    <dsp:sp modelId="{DABC155A-DCC6-4739-AD7E-9AF1C3DEBB41}">
      <dsp:nvSpPr>
        <dsp:cNvPr id="0" name=""/>
        <dsp:cNvSpPr/>
      </dsp:nvSpPr>
      <dsp:spPr>
        <a:xfrm>
          <a:off x="5318769" y="4680662"/>
          <a:ext cx="2293607" cy="144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15EACA-1DBF-4236-A6E7-68F2088627B3}">
      <dsp:nvSpPr>
        <dsp:cNvPr id="0" name=""/>
        <dsp:cNvSpPr/>
      </dsp:nvSpPr>
      <dsp:spPr>
        <a:xfrm>
          <a:off x="7882207" y="197836"/>
          <a:ext cx="2470069" cy="4513023"/>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576" tIns="330200" rIns="192576" bIns="330200" numCol="1" spcCol="1270" anchor="t" anchorCtr="0">
          <a:noAutofit/>
        </a:bodyPr>
        <a:lstStyle/>
        <a:p>
          <a:pPr marL="0" lvl="0" indent="0" algn="ctr" defTabSz="622300">
            <a:lnSpc>
              <a:spcPct val="90000"/>
            </a:lnSpc>
            <a:spcBef>
              <a:spcPct val="0"/>
            </a:spcBef>
            <a:spcAft>
              <a:spcPct val="35000"/>
            </a:spcAft>
            <a:buNone/>
          </a:pPr>
          <a:r>
            <a:rPr lang="en-US" sz="1400" b="1" i="0" u="none" kern="1200" dirty="0"/>
            <a:t>Increase credibility of feedbacks</a:t>
          </a:r>
        </a:p>
        <a:p>
          <a:pPr marL="0" lvl="0" indent="0" algn="just" defTabSz="622300">
            <a:lnSpc>
              <a:spcPct val="90000"/>
            </a:lnSpc>
            <a:spcBef>
              <a:spcPct val="0"/>
            </a:spcBef>
            <a:spcAft>
              <a:spcPct val="35000"/>
            </a:spcAft>
            <a:buNone/>
          </a:pPr>
          <a:r>
            <a:rPr lang="en-US" sz="1300" b="0" i="0" u="none" kern="1200" dirty="0"/>
            <a:t>Working on the feedback and solving the problems listed in them is essential for a more positive feedback system. This would show the responsiveness of the restaurant.</a:t>
          </a:r>
          <a:endParaRPr lang="en-US" sz="1300" b="0" kern="1200" dirty="0"/>
        </a:p>
      </dsp:txBody>
      <dsp:txXfrm>
        <a:off x="7882207" y="1912785"/>
        <a:ext cx="2470069" cy="2707814"/>
      </dsp:txXfrm>
    </dsp:sp>
    <dsp:sp modelId="{D0BDBE1A-4115-4FF0-BC15-0BFFD0062726}">
      <dsp:nvSpPr>
        <dsp:cNvPr id="0" name=""/>
        <dsp:cNvSpPr/>
      </dsp:nvSpPr>
      <dsp:spPr>
        <a:xfrm>
          <a:off x="9014354" y="1428597"/>
          <a:ext cx="126255" cy="198584"/>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882" tIns="12700" rIns="80882" bIns="12700" numCol="1" spcCol="1270" anchor="ctr" anchorCtr="0">
          <a:noAutofit/>
        </a:bodyPr>
        <a:lstStyle/>
        <a:p>
          <a:pPr marL="0" lvl="0" indent="0" algn="ctr" defTabSz="622300">
            <a:lnSpc>
              <a:spcPct val="90000"/>
            </a:lnSpc>
            <a:spcBef>
              <a:spcPct val="0"/>
            </a:spcBef>
            <a:spcAft>
              <a:spcPct val="35000"/>
            </a:spcAft>
            <a:buNone/>
          </a:pPr>
          <a:r>
            <a:rPr lang="en-IN" sz="1400" kern="1200"/>
            <a:t>4</a:t>
          </a:r>
          <a:endParaRPr lang="en-IN" sz="1400" kern="1200" dirty="0"/>
        </a:p>
      </dsp:txBody>
      <dsp:txXfrm>
        <a:off x="9032844" y="1457679"/>
        <a:ext cx="89275" cy="140420"/>
      </dsp:txXfrm>
    </dsp:sp>
    <dsp:sp modelId="{3000524E-03B6-4062-A601-0ACB21C332CF}">
      <dsp:nvSpPr>
        <dsp:cNvPr id="0" name=""/>
        <dsp:cNvSpPr/>
      </dsp:nvSpPr>
      <dsp:spPr>
        <a:xfrm>
          <a:off x="7885511" y="4689510"/>
          <a:ext cx="2470069"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473615" y="0"/>
          <a:ext cx="2321592" cy="3869872"/>
        </a:xfrm>
        <a:prstGeom prst="rect">
          <a:avLst/>
        </a:prstGeom>
        <a:solidFill>
          <a:schemeClr val="accent4">
            <a:lumMod val="40000"/>
            <a:lumOff val="6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402" tIns="330200" rIns="248402" bIns="330200" numCol="1" spcCol="1270" anchor="t" anchorCtr="0">
          <a:noAutofit/>
        </a:bodyPr>
        <a:lstStyle/>
        <a:p>
          <a:pPr marL="0" lvl="0" indent="0" algn="ctr" defTabSz="622300">
            <a:lnSpc>
              <a:spcPct val="90000"/>
            </a:lnSpc>
            <a:spcBef>
              <a:spcPct val="0"/>
            </a:spcBef>
            <a:spcAft>
              <a:spcPct val="35000"/>
            </a:spcAft>
            <a:buNone/>
          </a:pPr>
          <a:r>
            <a:rPr lang="en-US" sz="1400" b="1" kern="1200" dirty="0"/>
            <a:t>Automatize</a:t>
          </a:r>
          <a:r>
            <a:rPr lang="en-US" sz="1400" b="1" kern="1200" baseline="0" dirty="0"/>
            <a:t> Feedback System</a:t>
          </a:r>
        </a:p>
        <a:p>
          <a:pPr marL="0" lvl="0" indent="0" algn="ctr" defTabSz="622300">
            <a:lnSpc>
              <a:spcPct val="90000"/>
            </a:lnSpc>
            <a:spcBef>
              <a:spcPct val="0"/>
            </a:spcBef>
            <a:spcAft>
              <a:spcPct val="35000"/>
            </a:spcAft>
            <a:buNone/>
          </a:pPr>
          <a:endParaRPr lang="en-US" sz="800" b="1" kern="1200" baseline="0" dirty="0"/>
        </a:p>
        <a:p>
          <a:pPr marL="0" lvl="0" indent="0" algn="just" defTabSz="622300">
            <a:lnSpc>
              <a:spcPct val="90000"/>
            </a:lnSpc>
            <a:spcBef>
              <a:spcPct val="0"/>
            </a:spcBef>
            <a:spcAft>
              <a:spcPct val="35000"/>
            </a:spcAft>
            <a:buNone/>
          </a:pPr>
          <a:r>
            <a:rPr lang="en-US" sz="1200" b="0" i="0" kern="1200" dirty="0"/>
            <a:t>Getting quality feedback is much easier if one has the right tools in his arsenal. Try to eradicate any manual feedback part to make the whole system smooth.</a:t>
          </a:r>
          <a:endParaRPr lang="en-US" sz="1200" kern="1200" dirty="0"/>
        </a:p>
      </dsp:txBody>
      <dsp:txXfrm>
        <a:off x="473615" y="1470551"/>
        <a:ext cx="2321592" cy="2321923"/>
      </dsp:txXfrm>
    </dsp:sp>
    <dsp:sp modelId="{9C3A7F13-9585-42DF-AD32-B56F82B123C8}">
      <dsp:nvSpPr>
        <dsp:cNvPr id="0" name=""/>
        <dsp:cNvSpPr/>
      </dsp:nvSpPr>
      <dsp:spPr>
        <a:xfrm>
          <a:off x="1143131" y="528380"/>
          <a:ext cx="899849" cy="87817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3" tIns="12700" rIns="90513" bIns="12700" numCol="1" spcCol="1270" anchor="ctr" anchorCtr="0">
          <a:noAutofit/>
        </a:bodyPr>
        <a:lstStyle/>
        <a:p>
          <a:pPr marL="0" lvl="0" indent="0" algn="ctr" defTabSz="1689100">
            <a:lnSpc>
              <a:spcPct val="90000"/>
            </a:lnSpc>
            <a:spcBef>
              <a:spcPct val="0"/>
            </a:spcBef>
            <a:spcAft>
              <a:spcPct val="35000"/>
            </a:spcAft>
            <a:buNone/>
          </a:pPr>
          <a:r>
            <a:rPr lang="en-US" sz="3800" kern="1200"/>
            <a:t>1</a:t>
          </a:r>
          <a:endParaRPr lang="en-US" sz="3800" kern="1200" dirty="0"/>
        </a:p>
      </dsp:txBody>
      <dsp:txXfrm>
        <a:off x="1274911" y="656986"/>
        <a:ext cx="636289" cy="620962"/>
      </dsp:txXfrm>
    </dsp:sp>
    <dsp:sp modelId="{923B2301-552B-45D2-9EF0-53A10AA17FC6}">
      <dsp:nvSpPr>
        <dsp:cNvPr id="0" name=""/>
        <dsp:cNvSpPr/>
      </dsp:nvSpPr>
      <dsp:spPr>
        <a:xfrm>
          <a:off x="31956" y="3869800"/>
          <a:ext cx="3186112" cy="72"/>
        </a:xfrm>
        <a:prstGeom prst="rect">
          <a:avLst/>
        </a:prstGeom>
        <a:solidFill>
          <a:schemeClr val="accent3">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267744-C46A-410F-AA82-BDC81B7A7F08}">
      <dsp:nvSpPr>
        <dsp:cNvPr id="0" name=""/>
        <dsp:cNvSpPr/>
      </dsp:nvSpPr>
      <dsp:spPr>
        <a:xfrm>
          <a:off x="3964304" y="0"/>
          <a:ext cx="2327933" cy="38698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402" tIns="330200" rIns="248402" bIns="330200" numCol="1" spcCol="1270" anchor="t" anchorCtr="0">
          <a:noAutofit/>
        </a:bodyPr>
        <a:lstStyle/>
        <a:p>
          <a:pPr marL="0" lvl="0" indent="0" algn="ctr" defTabSz="622300">
            <a:lnSpc>
              <a:spcPct val="90000"/>
            </a:lnSpc>
            <a:spcBef>
              <a:spcPct val="0"/>
            </a:spcBef>
            <a:spcAft>
              <a:spcPct val="35000"/>
            </a:spcAft>
            <a:buNone/>
          </a:pPr>
          <a:r>
            <a:rPr lang="en-US" sz="1400" b="1" kern="1200" dirty="0"/>
            <a:t>Chatbot and Popups</a:t>
          </a:r>
        </a:p>
        <a:p>
          <a:pPr marL="0" lvl="0" indent="0" algn="ctr" defTabSz="622300">
            <a:lnSpc>
              <a:spcPct val="90000"/>
            </a:lnSpc>
            <a:spcBef>
              <a:spcPct val="0"/>
            </a:spcBef>
            <a:spcAft>
              <a:spcPct val="35000"/>
            </a:spcAft>
            <a:buNone/>
          </a:pPr>
          <a:endParaRPr lang="en-US" sz="1100" b="1" kern="1200" dirty="0"/>
        </a:p>
        <a:p>
          <a:pPr marL="0" lvl="0" indent="0" algn="just" defTabSz="622300">
            <a:lnSpc>
              <a:spcPct val="90000"/>
            </a:lnSpc>
            <a:spcBef>
              <a:spcPct val="0"/>
            </a:spcBef>
            <a:spcAft>
              <a:spcPct val="35000"/>
            </a:spcAft>
            <a:buNone/>
          </a:pPr>
          <a:r>
            <a:rPr lang="en-US" sz="1200" b="0" kern="1200" dirty="0"/>
            <a:t>Interactive feedback systems tend to gather more attention. Chatbots and popups will grab the attention of customers and increase feedback</a:t>
          </a:r>
          <a:r>
            <a:rPr lang="en-US" sz="1100" b="0" kern="1200" dirty="0"/>
            <a:t>.</a:t>
          </a:r>
          <a:r>
            <a:rPr lang="en-IN" sz="1100" b="0" i="0" kern="1200" dirty="0"/>
            <a:t> </a:t>
          </a:r>
        </a:p>
      </dsp:txBody>
      <dsp:txXfrm>
        <a:off x="3964304" y="1470551"/>
        <a:ext cx="2327933" cy="2321923"/>
      </dsp:txXfrm>
    </dsp:sp>
    <dsp:sp modelId="{1B39EFF2-809B-417B-8085-BD055888ED05}">
      <dsp:nvSpPr>
        <dsp:cNvPr id="0" name=""/>
        <dsp:cNvSpPr/>
      </dsp:nvSpPr>
      <dsp:spPr>
        <a:xfrm>
          <a:off x="4719393" y="571411"/>
          <a:ext cx="756772" cy="792112"/>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3" tIns="12700" rIns="90513" bIns="12700" numCol="1" spcCol="1270" anchor="ctr" anchorCtr="0">
          <a:noAutofit/>
        </a:bodyPr>
        <a:lstStyle/>
        <a:p>
          <a:pPr marL="0" lvl="0" indent="0" algn="ctr" defTabSz="1689100">
            <a:lnSpc>
              <a:spcPct val="90000"/>
            </a:lnSpc>
            <a:spcBef>
              <a:spcPct val="0"/>
            </a:spcBef>
            <a:spcAft>
              <a:spcPct val="35000"/>
            </a:spcAft>
            <a:buNone/>
          </a:pPr>
          <a:r>
            <a:rPr lang="en-IN" sz="3800" kern="1200"/>
            <a:t>2</a:t>
          </a:r>
          <a:endParaRPr lang="en-IN" sz="3800" kern="1200" dirty="0"/>
        </a:p>
      </dsp:txBody>
      <dsp:txXfrm>
        <a:off x="4830220" y="687413"/>
        <a:ext cx="535118" cy="560108"/>
      </dsp:txXfrm>
    </dsp:sp>
    <dsp:sp modelId="{EE2E91D3-4DEC-45B7-AA53-8932C9F2545C}">
      <dsp:nvSpPr>
        <dsp:cNvPr id="0" name=""/>
        <dsp:cNvSpPr/>
      </dsp:nvSpPr>
      <dsp:spPr>
        <a:xfrm>
          <a:off x="3546206" y="3869800"/>
          <a:ext cx="3186112"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BC508-AD0F-4335-A5A9-F509AAA9DF86}">
      <dsp:nvSpPr>
        <dsp:cNvPr id="0" name=""/>
        <dsp:cNvSpPr/>
      </dsp:nvSpPr>
      <dsp:spPr>
        <a:xfrm>
          <a:off x="7469028" y="0"/>
          <a:ext cx="2327933" cy="38698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402" tIns="330200" rIns="248402" bIns="330200" numCol="1" spcCol="1270" anchor="t" anchorCtr="0">
          <a:noAutofit/>
        </a:bodyPr>
        <a:lstStyle/>
        <a:p>
          <a:pPr marL="0" lvl="0" indent="0" algn="ctr" defTabSz="577850">
            <a:lnSpc>
              <a:spcPct val="90000"/>
            </a:lnSpc>
            <a:spcBef>
              <a:spcPct val="0"/>
            </a:spcBef>
            <a:spcAft>
              <a:spcPct val="35000"/>
            </a:spcAft>
            <a:buNone/>
          </a:pPr>
          <a:r>
            <a:rPr lang="en-IN" sz="1300" b="1" i="0" kern="1200" dirty="0"/>
            <a:t>Add colour and style to the Feedback Portal</a:t>
          </a:r>
        </a:p>
        <a:p>
          <a:pPr marL="0" lvl="0" indent="0" algn="ctr" defTabSz="577850">
            <a:lnSpc>
              <a:spcPct val="90000"/>
            </a:lnSpc>
            <a:spcBef>
              <a:spcPct val="0"/>
            </a:spcBef>
            <a:spcAft>
              <a:spcPct val="35000"/>
            </a:spcAft>
            <a:buNone/>
          </a:pPr>
          <a:endParaRPr lang="en-IN" sz="800" b="1" i="0" kern="1200" dirty="0"/>
        </a:p>
        <a:p>
          <a:pPr marL="0" lvl="0" indent="0" algn="ctr" defTabSz="577850">
            <a:lnSpc>
              <a:spcPct val="90000"/>
            </a:lnSpc>
            <a:spcBef>
              <a:spcPct val="0"/>
            </a:spcBef>
            <a:spcAft>
              <a:spcPct val="35000"/>
            </a:spcAft>
            <a:buNone/>
          </a:pPr>
          <a:r>
            <a:rPr lang="en-IN" sz="1200" b="0" i="0" kern="1200" dirty="0"/>
            <a:t>Vibrant and colourful feedback apps will attract more customers than a dull and boring one.  </a:t>
          </a:r>
        </a:p>
      </dsp:txBody>
      <dsp:txXfrm>
        <a:off x="7469028" y="1470551"/>
        <a:ext cx="2327933" cy="2321923"/>
      </dsp:txXfrm>
    </dsp:sp>
    <dsp:sp modelId="{9B11BC80-DFCB-4BE2-AA48-7FFA7C3D5D3E}">
      <dsp:nvSpPr>
        <dsp:cNvPr id="0" name=""/>
        <dsp:cNvSpPr/>
      </dsp:nvSpPr>
      <dsp:spPr>
        <a:xfrm>
          <a:off x="8224117" y="571411"/>
          <a:ext cx="756772" cy="792112"/>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3" tIns="12700" rIns="90513" bIns="12700" numCol="1" spcCol="1270" anchor="ctr" anchorCtr="0">
          <a:noAutofit/>
        </a:bodyPr>
        <a:lstStyle/>
        <a:p>
          <a:pPr marL="0" lvl="0" indent="0" algn="ctr" defTabSz="1689100">
            <a:lnSpc>
              <a:spcPct val="90000"/>
            </a:lnSpc>
            <a:spcBef>
              <a:spcPct val="0"/>
            </a:spcBef>
            <a:spcAft>
              <a:spcPct val="35000"/>
            </a:spcAft>
            <a:buNone/>
          </a:pPr>
          <a:r>
            <a:rPr lang="en-IN" sz="3800" kern="1200"/>
            <a:t>3</a:t>
          </a:r>
          <a:endParaRPr lang="en-IN" sz="3800" kern="1200" dirty="0"/>
        </a:p>
      </dsp:txBody>
      <dsp:txXfrm>
        <a:off x="8334944" y="687413"/>
        <a:ext cx="535118" cy="560108"/>
      </dsp:txXfrm>
    </dsp:sp>
    <dsp:sp modelId="{B9289F86-8895-4976-A839-C5C27F4A2F03}">
      <dsp:nvSpPr>
        <dsp:cNvPr id="0" name=""/>
        <dsp:cNvSpPr/>
      </dsp:nvSpPr>
      <dsp:spPr>
        <a:xfrm>
          <a:off x="7009447" y="3869800"/>
          <a:ext cx="3186112"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journalistsresource.org/environment/college-student-hunger-food-pantry/" TargetMode="External"/><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odfreephotos.com/food/spicy-food-bowl.jpg.php" TargetMode="External"/><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617599" TargetMode="External"/><Relationship Id="rId2" Type="http://schemas.openxmlformats.org/officeDocument/2006/relationships/image" Target="../media/image2.jpg"/><Relationship Id="rId1" Type="http://schemas.openxmlformats.org/officeDocument/2006/relationships/slideLayout" Target="../slideLayouts/slideLayout3.xml"/><Relationship Id="rId5" Type="http://schemas.openxmlformats.org/officeDocument/2006/relationships/hyperlink" Target="https://pixabay.com/en/bar-restaurant-interior-design-2061319/"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93208" y="4098471"/>
            <a:ext cx="6592824" cy="819041"/>
          </a:xfrm>
        </p:spPr>
        <p:txBody>
          <a:bodyPr>
            <a:normAutofit fontScale="90000"/>
          </a:bodyPr>
          <a:lstStyle/>
          <a:p>
            <a:r>
              <a:rPr lang="en-US" sz="5400" dirty="0">
                <a:solidFill>
                  <a:srgbClr val="FFFF66"/>
                </a:solidFill>
              </a:rPr>
              <a:t>HungerBox Case Study</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5093208" y="5155909"/>
            <a:ext cx="6592824" cy="996696"/>
          </a:xfrm>
        </p:spPr>
        <p:txBody>
          <a:bodyPr/>
          <a:lstStyle/>
          <a:p>
            <a:r>
              <a:rPr lang="en-US" dirty="0">
                <a:solidFill>
                  <a:srgbClr val="FFFFFF"/>
                </a:solidFill>
              </a:rPr>
              <a:t>Pratik Gupta</a:t>
            </a:r>
          </a:p>
          <a:p>
            <a:endParaRPr lang="en-US" dirty="0"/>
          </a:p>
        </p:txBody>
      </p:sp>
      <p:pic>
        <p:nvPicPr>
          <p:cNvPr id="5" name="Picture 4" descr="Text, background pattern&#10;&#10;Description automatically generated">
            <a:extLst>
              <a:ext uri="{FF2B5EF4-FFF2-40B4-BE49-F238E27FC236}">
                <a16:creationId xmlns:a16="http://schemas.microsoft.com/office/drawing/2014/main" id="{316A5C7D-5794-A92B-2D9A-11CDECB93D30}"/>
              </a:ext>
            </a:extLst>
          </p:cNvPr>
          <p:cNvPicPr>
            <a:picLocks noChangeAspect="1"/>
          </p:cNvPicPr>
          <p:nvPr/>
        </p:nvPicPr>
        <p:blipFill>
          <a:blip r:embed="rId2"/>
          <a:stretch>
            <a:fillRect/>
          </a:stretch>
        </p:blipFill>
        <p:spPr>
          <a:xfrm>
            <a:off x="10180882" y="2864569"/>
            <a:ext cx="1505150" cy="1128862"/>
          </a:xfrm>
          <a:prstGeom prst="rect">
            <a:avLst/>
          </a:prstGeom>
        </p:spPr>
      </p:pic>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5EB8-6023-C787-54F4-EEA179179930}"/>
              </a:ext>
            </a:extLst>
          </p:cNvPr>
          <p:cNvSpPr>
            <a:spLocks noGrp="1"/>
          </p:cNvSpPr>
          <p:nvPr>
            <p:ph idx="1"/>
          </p:nvPr>
        </p:nvSpPr>
        <p:spPr>
          <a:xfrm>
            <a:off x="792480" y="679011"/>
            <a:ext cx="10561320" cy="5091828"/>
          </a:xfrm>
        </p:spPr>
        <p:txBody>
          <a:bodyPr/>
          <a:lstStyle/>
          <a:p>
            <a:r>
              <a:rPr lang="en-IN" dirty="0"/>
              <a:t>Item Price Frequency </a:t>
            </a:r>
          </a:p>
          <a:p>
            <a:endParaRPr lang="en-IN" dirty="0"/>
          </a:p>
        </p:txBody>
      </p:sp>
      <p:sp>
        <p:nvSpPr>
          <p:cNvPr id="4" name="Date Placeholder 3">
            <a:extLst>
              <a:ext uri="{FF2B5EF4-FFF2-40B4-BE49-F238E27FC236}">
                <a16:creationId xmlns:a16="http://schemas.microsoft.com/office/drawing/2014/main" id="{86177977-D843-DE25-FAFF-07EB813A2341}"/>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E391D868-78C4-990F-BB4F-FB929C434DE7}"/>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E1350E20-85CF-1DD6-0A43-8E5705DFCC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graphicFrame>
        <p:nvGraphicFramePr>
          <p:cNvPr id="7" name="Chart 6" descr="Chart type: Clustered Bar. Cell count of 'Order ID' by 'Restaurant ID'&#10;&#10;Description automatically generated">
            <a:extLst>
              <a:ext uri="{FF2B5EF4-FFF2-40B4-BE49-F238E27FC236}">
                <a16:creationId xmlns:a16="http://schemas.microsoft.com/office/drawing/2014/main" id="{3A0053A6-B8B4-48EC-37F0-ED21A05FC551}"/>
              </a:ext>
            </a:extLst>
          </p:cNvPr>
          <p:cNvGraphicFramePr>
            <a:graphicFrameLocks/>
          </p:cNvGraphicFramePr>
          <p:nvPr/>
        </p:nvGraphicFramePr>
        <p:xfrm>
          <a:off x="3393540" y="3027638"/>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2"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45094" y="1385501"/>
            <a:ext cx="7501813" cy="4209541"/>
          </a:xfrm>
          <a:prstGeom prst="rect">
            <a:avLst/>
          </a:prstGeom>
        </p:spPr>
      </p:pic>
    </p:spTree>
    <p:extLst>
      <p:ext uri="{BB962C8B-B14F-4D97-AF65-F5344CB8AC3E}">
        <p14:creationId xmlns:p14="http://schemas.microsoft.com/office/powerpoint/2010/main" val="374011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5EB8-6023-C787-54F4-EEA179179930}"/>
              </a:ext>
            </a:extLst>
          </p:cNvPr>
          <p:cNvSpPr>
            <a:spLocks noGrp="1"/>
          </p:cNvSpPr>
          <p:nvPr>
            <p:ph idx="1"/>
          </p:nvPr>
        </p:nvSpPr>
        <p:spPr>
          <a:xfrm>
            <a:off x="792480" y="679011"/>
            <a:ext cx="10561320" cy="5091828"/>
          </a:xfrm>
        </p:spPr>
        <p:txBody>
          <a:bodyPr/>
          <a:lstStyle/>
          <a:p>
            <a:r>
              <a:rPr lang="en-IN" dirty="0"/>
              <a:t>Most active time of the day</a:t>
            </a:r>
          </a:p>
          <a:p>
            <a:endParaRPr lang="en-IN" dirty="0"/>
          </a:p>
        </p:txBody>
      </p:sp>
      <p:sp>
        <p:nvSpPr>
          <p:cNvPr id="4" name="Date Placeholder 3">
            <a:extLst>
              <a:ext uri="{FF2B5EF4-FFF2-40B4-BE49-F238E27FC236}">
                <a16:creationId xmlns:a16="http://schemas.microsoft.com/office/drawing/2014/main" id="{86177977-D843-DE25-FAFF-07EB813A2341}"/>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E391D868-78C4-990F-BB4F-FB929C434DE7}"/>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E1350E20-85CF-1DD6-0A43-8E5705DFCC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graphicFrame>
        <p:nvGraphicFramePr>
          <p:cNvPr id="7" name="Chart 6" descr="Chart type: Clustered Bar. Cell count of 'Order ID' by 'Restaurant ID'&#10;&#10;Description automatically generated">
            <a:extLst>
              <a:ext uri="{FF2B5EF4-FFF2-40B4-BE49-F238E27FC236}">
                <a16:creationId xmlns:a16="http://schemas.microsoft.com/office/drawing/2014/main" id="{3A0053A6-B8B4-48EC-37F0-ED21A05FC551}"/>
              </a:ext>
            </a:extLst>
          </p:cNvPr>
          <p:cNvGraphicFramePr>
            <a:graphicFrameLocks/>
          </p:cNvGraphicFramePr>
          <p:nvPr/>
        </p:nvGraphicFramePr>
        <p:xfrm>
          <a:off x="3393540" y="3027638"/>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88728" y="1726308"/>
            <a:ext cx="6581623" cy="3405384"/>
          </a:xfrm>
          <a:prstGeom prst="rect">
            <a:avLst/>
          </a:prstGeom>
        </p:spPr>
      </p:pic>
    </p:spTree>
    <p:extLst>
      <p:ext uri="{BB962C8B-B14F-4D97-AF65-F5344CB8AC3E}">
        <p14:creationId xmlns:p14="http://schemas.microsoft.com/office/powerpoint/2010/main" val="230244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5EB8-6023-C787-54F4-EEA179179930}"/>
              </a:ext>
            </a:extLst>
          </p:cNvPr>
          <p:cNvSpPr>
            <a:spLocks noGrp="1"/>
          </p:cNvSpPr>
          <p:nvPr>
            <p:ph idx="1"/>
          </p:nvPr>
        </p:nvSpPr>
        <p:spPr>
          <a:xfrm>
            <a:off x="792480" y="679011"/>
            <a:ext cx="10561320" cy="5091828"/>
          </a:xfrm>
        </p:spPr>
        <p:txBody>
          <a:bodyPr/>
          <a:lstStyle/>
          <a:p>
            <a:r>
              <a:rPr lang="en-IN" dirty="0"/>
              <a:t>Total revenue by each product</a:t>
            </a:r>
          </a:p>
          <a:p>
            <a:endParaRPr lang="en-IN" dirty="0"/>
          </a:p>
        </p:txBody>
      </p:sp>
      <p:sp>
        <p:nvSpPr>
          <p:cNvPr id="4" name="Date Placeholder 3">
            <a:extLst>
              <a:ext uri="{FF2B5EF4-FFF2-40B4-BE49-F238E27FC236}">
                <a16:creationId xmlns:a16="http://schemas.microsoft.com/office/drawing/2014/main" id="{86177977-D843-DE25-FAFF-07EB813A2341}"/>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E391D868-78C4-990F-BB4F-FB929C434DE7}"/>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E1350E20-85CF-1DD6-0A43-8E5705DFCC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graphicFrame>
        <p:nvGraphicFramePr>
          <p:cNvPr id="7" name="Chart 6" descr="Chart type: Clustered Bar. Cell count of 'Order ID' by 'Restaurant ID'&#10;&#10;Description automatically generated">
            <a:extLst>
              <a:ext uri="{FF2B5EF4-FFF2-40B4-BE49-F238E27FC236}">
                <a16:creationId xmlns:a16="http://schemas.microsoft.com/office/drawing/2014/main" id="{3A0053A6-B8B4-48EC-37F0-ED21A05FC551}"/>
              </a:ext>
            </a:extLst>
          </p:cNvPr>
          <p:cNvGraphicFramePr>
            <a:graphicFrameLocks/>
          </p:cNvGraphicFramePr>
          <p:nvPr/>
        </p:nvGraphicFramePr>
        <p:xfrm>
          <a:off x="3393540" y="3027638"/>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88728" y="1726308"/>
            <a:ext cx="6581623" cy="3405384"/>
          </a:xfrm>
          <a:prstGeom prst="rect">
            <a:avLst/>
          </a:prstGeom>
        </p:spPr>
      </p:pic>
      <p:pic>
        <p:nvPicPr>
          <p:cNvPr id="2"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88728" y="1423780"/>
            <a:ext cx="7281644" cy="4209618"/>
          </a:xfrm>
          <a:prstGeom prst="rect">
            <a:avLst/>
          </a:prstGeom>
        </p:spPr>
      </p:pic>
    </p:spTree>
    <p:extLst>
      <p:ext uri="{BB962C8B-B14F-4D97-AF65-F5344CB8AC3E}">
        <p14:creationId xmlns:p14="http://schemas.microsoft.com/office/powerpoint/2010/main" val="84214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5EB8-6023-C787-54F4-EEA179179930}"/>
              </a:ext>
            </a:extLst>
          </p:cNvPr>
          <p:cNvSpPr>
            <a:spLocks noGrp="1"/>
          </p:cNvSpPr>
          <p:nvPr>
            <p:ph idx="1"/>
          </p:nvPr>
        </p:nvSpPr>
        <p:spPr>
          <a:xfrm>
            <a:off x="792480" y="679011"/>
            <a:ext cx="10561320" cy="5091828"/>
          </a:xfrm>
        </p:spPr>
        <p:txBody>
          <a:bodyPr/>
          <a:lstStyle/>
          <a:p>
            <a:r>
              <a:rPr lang="en-IN" dirty="0"/>
              <a:t>Total revenue per restaurant</a:t>
            </a:r>
          </a:p>
          <a:p>
            <a:endParaRPr lang="en-IN" dirty="0"/>
          </a:p>
        </p:txBody>
      </p:sp>
      <p:sp>
        <p:nvSpPr>
          <p:cNvPr id="4" name="Date Placeholder 3">
            <a:extLst>
              <a:ext uri="{FF2B5EF4-FFF2-40B4-BE49-F238E27FC236}">
                <a16:creationId xmlns:a16="http://schemas.microsoft.com/office/drawing/2014/main" id="{86177977-D843-DE25-FAFF-07EB813A2341}"/>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E391D868-78C4-990F-BB4F-FB929C434DE7}"/>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E1350E20-85CF-1DD6-0A43-8E5705DFCC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graphicFrame>
        <p:nvGraphicFramePr>
          <p:cNvPr id="7" name="Chart 6" descr="Chart type: Clustered Bar. Cell count of 'Order ID' by 'Restaurant ID'&#10;&#10;Description automatically generated">
            <a:extLst>
              <a:ext uri="{FF2B5EF4-FFF2-40B4-BE49-F238E27FC236}">
                <a16:creationId xmlns:a16="http://schemas.microsoft.com/office/drawing/2014/main" id="{3A0053A6-B8B4-48EC-37F0-ED21A05FC551}"/>
              </a:ext>
            </a:extLst>
          </p:cNvPr>
          <p:cNvGraphicFramePr>
            <a:graphicFrameLocks/>
          </p:cNvGraphicFramePr>
          <p:nvPr/>
        </p:nvGraphicFramePr>
        <p:xfrm>
          <a:off x="3393540" y="3027638"/>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88728" y="1726308"/>
            <a:ext cx="6581623" cy="3405384"/>
          </a:xfrm>
          <a:prstGeom prst="rect">
            <a:avLst/>
          </a:prstGeom>
        </p:spPr>
      </p:pic>
      <p:pic>
        <p:nvPicPr>
          <p:cNvPr id="2"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38656" y="1714351"/>
            <a:ext cx="8064616" cy="3536588"/>
          </a:xfrm>
          <a:prstGeom prst="rect">
            <a:avLst/>
          </a:prstGeom>
        </p:spPr>
      </p:pic>
    </p:spTree>
    <p:extLst>
      <p:ext uri="{BB962C8B-B14F-4D97-AF65-F5344CB8AC3E}">
        <p14:creationId xmlns:p14="http://schemas.microsoft.com/office/powerpoint/2010/main" val="104708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F329689-9BAF-4AE6-BA67-6C34B1AEE853}"/>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a:stretch/>
        </p:blipFill>
        <p:spPr>
          <a:xfrm>
            <a:off x="0" y="1"/>
            <a:ext cx="12192000" cy="6858000"/>
          </a:xfrm>
        </p:spPr>
      </p:pic>
      <p:sp>
        <p:nvSpPr>
          <p:cNvPr id="8" name="Title 7">
            <a:extLst>
              <a:ext uri="{FF2B5EF4-FFF2-40B4-BE49-F238E27FC236}">
                <a16:creationId xmlns:a16="http://schemas.microsoft.com/office/drawing/2014/main" id="{4E808D1D-FE92-499E-982B-315DCF987C64}"/>
              </a:ext>
            </a:extLst>
          </p:cNvPr>
          <p:cNvSpPr>
            <a:spLocks noGrp="1"/>
          </p:cNvSpPr>
          <p:nvPr>
            <p:ph type="title"/>
          </p:nvPr>
        </p:nvSpPr>
        <p:spPr>
          <a:xfrm>
            <a:off x="3132555" y="454573"/>
            <a:ext cx="5923842" cy="5923842"/>
          </a:xfrm>
        </p:spPr>
        <p:txBody>
          <a:bodyPr/>
          <a:lstStyle/>
          <a:p>
            <a:r>
              <a:rPr lang="en-US" dirty="0"/>
              <a:t>Areas of Improvement and New Opportunities</a:t>
            </a:r>
          </a:p>
        </p:txBody>
      </p:sp>
      <p:sp>
        <p:nvSpPr>
          <p:cNvPr id="9" name="Text Placeholder 8">
            <a:extLst>
              <a:ext uri="{FF2B5EF4-FFF2-40B4-BE49-F238E27FC236}">
                <a16:creationId xmlns:a16="http://schemas.microsoft.com/office/drawing/2014/main" id="{23EE02E7-DD32-447E-A951-9BFA2CED01F5}"/>
              </a:ext>
            </a:extLst>
          </p:cNvPr>
          <p:cNvSpPr>
            <a:spLocks noGrp="1"/>
          </p:cNvSpPr>
          <p:nvPr>
            <p:ph type="body" idx="1"/>
          </p:nvPr>
        </p:nvSpPr>
        <p:spPr/>
        <p:txBody>
          <a:bodyPr>
            <a:normAutofit fontScale="92500" lnSpcReduction="20000"/>
          </a:bodyPr>
          <a:lstStyle/>
          <a:p>
            <a:r>
              <a:rPr lang="en-US" dirty="0"/>
              <a:t>Agenda 1</a:t>
            </a:r>
          </a:p>
          <a:p>
            <a:r>
              <a:rPr lang="en-US" dirty="0"/>
              <a:t>Part 2</a:t>
            </a:r>
          </a:p>
        </p:txBody>
      </p:sp>
      <p:sp>
        <p:nvSpPr>
          <p:cNvPr id="14" name="Arc 13">
            <a:extLst>
              <a:ext uri="{FF2B5EF4-FFF2-40B4-BE49-F238E27FC236}">
                <a16:creationId xmlns:a16="http://schemas.microsoft.com/office/drawing/2014/main" id="{FE1CEAEF-A1EC-4CA7-BEC1-407418518AC8}"/>
              </a:ext>
              <a:ext uri="{C183D7F6-B498-43B3-948B-1728B52AA6E4}">
                <adec:decorative xmlns:adec="http://schemas.microsoft.com/office/drawing/2017/decorative" val="1"/>
              </a:ext>
            </a:extLst>
          </p:cNvPr>
          <p:cNvSpPr/>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2FD37EC2-A256-4365-B98A-9FC89FE7E260}"/>
              </a:ext>
              <a:ext uri="{C183D7F6-B498-43B3-948B-1728B52AA6E4}">
                <adec:decorative xmlns:adec="http://schemas.microsoft.com/office/drawing/2017/decorative" val="1"/>
              </a:ext>
            </a:extLst>
          </p:cNvPr>
          <p:cNvSpPr/>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Date Placeholder 16">
            <a:extLst>
              <a:ext uri="{FF2B5EF4-FFF2-40B4-BE49-F238E27FC236}">
                <a16:creationId xmlns:a16="http://schemas.microsoft.com/office/drawing/2014/main" id="{629F4044-902D-4034-8E90-44E0F885EEBD}"/>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8" name="Footer Placeholder 17">
            <a:extLst>
              <a:ext uri="{FF2B5EF4-FFF2-40B4-BE49-F238E27FC236}">
                <a16:creationId xmlns:a16="http://schemas.microsoft.com/office/drawing/2014/main" id="{439BF4B2-6931-43C1-8924-3E02FA60CF60}"/>
              </a:ext>
            </a:extLst>
          </p:cNvPr>
          <p:cNvSpPr>
            <a:spLocks noGrp="1"/>
          </p:cNvSpPr>
          <p:nvPr>
            <p:ph type="ftr" sz="quarter" idx="12"/>
          </p:nvPr>
        </p:nvSpPr>
        <p:spPr/>
        <p:txBody>
          <a:bodyPr/>
          <a:lstStyle/>
          <a:p>
            <a:pPr>
              <a:defRPr/>
            </a:pPr>
            <a:r>
              <a:rPr lang="en-US" dirty="0">
                <a:solidFill>
                  <a:srgbClr val="00B050"/>
                </a:solidFill>
                <a:latin typeface="Calibri" panose="020F0502020204030204"/>
              </a:rPr>
              <a:t>HB Case Study</a:t>
            </a:r>
          </a:p>
        </p:txBody>
      </p:sp>
      <p:sp>
        <p:nvSpPr>
          <p:cNvPr id="19" name="Slide Number Placeholder 18">
            <a:extLst>
              <a:ext uri="{FF2B5EF4-FFF2-40B4-BE49-F238E27FC236}">
                <a16:creationId xmlns:a16="http://schemas.microsoft.com/office/drawing/2014/main" id="{7728248D-4FCB-429D-AC4B-09580B545802}"/>
              </a:ext>
            </a:extLst>
          </p:cNvPr>
          <p:cNvSpPr>
            <a:spLocks noGrp="1"/>
          </p:cNvSpPr>
          <p:nvPr>
            <p:ph type="sldNum" sz="quarter" idx="13"/>
          </p:nvPr>
        </p:nvSpPr>
        <p:spPr/>
        <p:txBody>
          <a:bodyPr/>
          <a:lstStyle/>
          <a:p>
            <a:pPr>
              <a:defRPr/>
            </a:pPr>
            <a:fld id="{D76B855D-E9CC-4FF8-AD85-6CDC7B89A0DE}" type="slidenum">
              <a:rPr lang="en-US" smtClean="0">
                <a:latin typeface="Calibri" panose="020F0502020204030204"/>
              </a:rPr>
              <a:pPr>
                <a:defRPr/>
              </a:pPr>
              <a:t>14</a:t>
            </a:fld>
            <a:endParaRPr lang="en-US" dirty="0">
              <a:latin typeface="Calibri" panose="020F0502020204030204"/>
            </a:endParaRPr>
          </a:p>
        </p:txBody>
      </p:sp>
      <p:sp>
        <p:nvSpPr>
          <p:cNvPr id="4" name="TextBox 3">
            <a:extLst>
              <a:ext uri="{FF2B5EF4-FFF2-40B4-BE49-F238E27FC236}">
                <a16:creationId xmlns:a16="http://schemas.microsoft.com/office/drawing/2014/main" id="{7FFA41DA-F4DC-7205-74AA-3479A0FD706D}"/>
              </a:ext>
            </a:extLst>
          </p:cNvPr>
          <p:cNvSpPr txBox="1"/>
          <p:nvPr/>
        </p:nvSpPr>
        <p:spPr>
          <a:xfrm>
            <a:off x="44824" y="6858001"/>
            <a:ext cx="12102352" cy="230832"/>
          </a:xfrm>
          <a:prstGeom prst="rect">
            <a:avLst/>
          </a:prstGeom>
          <a:noFill/>
        </p:spPr>
        <p:txBody>
          <a:bodyPr wrap="square" rtlCol="0">
            <a:spAutoFit/>
          </a:bodyPr>
          <a:lstStyle/>
          <a:p>
            <a:r>
              <a:rPr lang="en-IN" sz="900">
                <a:hlinkClick r:id="rId3" tooltip="https://journalistsresource.org/environment/college-student-hunger-food-pantry/"/>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102613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r>
              <a:rPr lang="en-US" dirty="0">
                <a:solidFill>
                  <a:prstClr val="black">
                    <a:tint val="75000"/>
                  </a:prstClr>
                </a:solidFill>
                <a:latin typeface="Calibri" panose="020F0502020204030204"/>
              </a:rPr>
              <a:t>16/09/2022</a:t>
            </a:r>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a:xfrm>
            <a:off x="4038600" y="6356350"/>
            <a:ext cx="4114800" cy="365125"/>
          </a:xfrm>
        </p:spPr>
        <p:txBody>
          <a:bodyPr>
            <a:normAutofit/>
          </a:bodyPr>
          <a:lstStyle/>
          <a:p>
            <a:pPr>
              <a:spcAft>
                <a:spcPts val="600"/>
              </a:spcAft>
              <a:defRPr/>
            </a:pPr>
            <a:r>
              <a:rPr lang="en-US">
                <a:solidFill>
                  <a:prstClr val="black">
                    <a:tint val="75000"/>
                  </a:prstClr>
                </a:solidFill>
                <a:latin typeface="Calibri" panose="020F0502020204030204"/>
              </a:rPr>
              <a:t>HB Case Study</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a:xfrm>
            <a:off x="86106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15</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2570691649"/>
              </p:ext>
            </p:extLst>
          </p:nvPr>
        </p:nvGraphicFramePr>
        <p:xfrm>
          <a:off x="836676" y="1538175"/>
          <a:ext cx="10515600" cy="4059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264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1143177426"/>
              </p:ext>
            </p:extLst>
          </p:nvPr>
        </p:nvGraphicFramePr>
        <p:xfrm>
          <a:off x="998220" y="1361476"/>
          <a:ext cx="10195560" cy="367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01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F329689-9BAF-4AE6-BA67-6C34B1AEE853}"/>
              </a:ext>
            </a:extLst>
          </p:cNvPr>
          <p:cNvPicPr>
            <a:picLocks noGrp="1" noChangeAspect="1"/>
          </p:cNvPicPr>
          <p:nvPr>
            <p:ph type="pic" sz="quarter" idx="10"/>
          </p:nvPr>
        </p:nvPicPr>
        <p:blipFill>
          <a:blip r:embed="rId2">
            <a:extLst>
              <a:ext uri="{837473B0-CC2E-450A-ABE3-18F120FF3D39}">
                <a1611:picAttrSrcUrl xmlns:a1611="http://schemas.microsoft.com/office/drawing/2016/11/main" r:id="rId3"/>
              </a:ext>
            </a:extLst>
          </a:blip>
          <a:srcRect/>
          <a:stretch/>
        </p:blipFill>
        <p:spPr>
          <a:xfrm>
            <a:off x="0" y="1"/>
            <a:ext cx="12192000" cy="6858000"/>
          </a:xfrm>
        </p:spPr>
      </p:pic>
      <p:sp>
        <p:nvSpPr>
          <p:cNvPr id="8" name="Title 7">
            <a:extLst>
              <a:ext uri="{FF2B5EF4-FFF2-40B4-BE49-F238E27FC236}">
                <a16:creationId xmlns:a16="http://schemas.microsoft.com/office/drawing/2014/main" id="{4E808D1D-FE92-499E-982B-315DCF987C64}"/>
              </a:ext>
            </a:extLst>
          </p:cNvPr>
          <p:cNvSpPr>
            <a:spLocks noGrp="1"/>
          </p:cNvSpPr>
          <p:nvPr>
            <p:ph type="title"/>
          </p:nvPr>
        </p:nvSpPr>
        <p:spPr>
          <a:xfrm>
            <a:off x="3132555" y="454573"/>
            <a:ext cx="5923842" cy="5923842"/>
          </a:xfrm>
        </p:spPr>
        <p:txBody>
          <a:bodyPr/>
          <a:lstStyle/>
          <a:p>
            <a:r>
              <a:rPr lang="en-US" dirty="0"/>
              <a:t>Ways to Increase Customer Feedback</a:t>
            </a:r>
          </a:p>
        </p:txBody>
      </p:sp>
      <p:sp>
        <p:nvSpPr>
          <p:cNvPr id="9" name="Text Placeholder 8">
            <a:extLst>
              <a:ext uri="{FF2B5EF4-FFF2-40B4-BE49-F238E27FC236}">
                <a16:creationId xmlns:a16="http://schemas.microsoft.com/office/drawing/2014/main" id="{23EE02E7-DD32-447E-A951-9BFA2CED01F5}"/>
              </a:ext>
            </a:extLst>
          </p:cNvPr>
          <p:cNvSpPr>
            <a:spLocks noGrp="1"/>
          </p:cNvSpPr>
          <p:nvPr>
            <p:ph type="body" idx="1"/>
          </p:nvPr>
        </p:nvSpPr>
        <p:spPr>
          <a:xfrm>
            <a:off x="3575304" y="4457625"/>
            <a:ext cx="5038344" cy="713232"/>
          </a:xfrm>
        </p:spPr>
        <p:txBody>
          <a:bodyPr>
            <a:normAutofit/>
          </a:bodyPr>
          <a:lstStyle/>
          <a:p>
            <a:r>
              <a:rPr lang="en-US" dirty="0"/>
              <a:t>Agenda 2</a:t>
            </a:r>
          </a:p>
        </p:txBody>
      </p:sp>
      <p:sp>
        <p:nvSpPr>
          <p:cNvPr id="14" name="Arc 13">
            <a:extLst>
              <a:ext uri="{FF2B5EF4-FFF2-40B4-BE49-F238E27FC236}">
                <a16:creationId xmlns:a16="http://schemas.microsoft.com/office/drawing/2014/main" id="{FE1CEAEF-A1EC-4CA7-BEC1-407418518AC8}"/>
              </a:ext>
              <a:ext uri="{C183D7F6-B498-43B3-948B-1728B52AA6E4}">
                <adec:decorative xmlns:adec="http://schemas.microsoft.com/office/drawing/2017/decorative" val="1"/>
              </a:ext>
            </a:extLst>
          </p:cNvPr>
          <p:cNvSpPr/>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2FD37EC2-A256-4365-B98A-9FC89FE7E260}"/>
              </a:ext>
              <a:ext uri="{C183D7F6-B498-43B3-948B-1728B52AA6E4}">
                <adec:decorative xmlns:adec="http://schemas.microsoft.com/office/drawing/2017/decorative" val="1"/>
              </a:ext>
            </a:extLst>
          </p:cNvPr>
          <p:cNvSpPr/>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Date Placeholder 16">
            <a:extLst>
              <a:ext uri="{FF2B5EF4-FFF2-40B4-BE49-F238E27FC236}">
                <a16:creationId xmlns:a16="http://schemas.microsoft.com/office/drawing/2014/main" id="{629F4044-902D-4034-8E90-44E0F885EEBD}"/>
              </a:ext>
            </a:extLst>
          </p:cNvPr>
          <p:cNvSpPr>
            <a:spLocks noGrp="1"/>
          </p:cNvSpPr>
          <p:nvPr>
            <p:ph type="dt" sz="half"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8" name="Footer Placeholder 17">
            <a:extLst>
              <a:ext uri="{FF2B5EF4-FFF2-40B4-BE49-F238E27FC236}">
                <a16:creationId xmlns:a16="http://schemas.microsoft.com/office/drawing/2014/main" id="{439BF4B2-6931-43C1-8924-3E02FA60CF60}"/>
              </a:ext>
            </a:extLst>
          </p:cNvPr>
          <p:cNvSpPr>
            <a:spLocks noGrp="1"/>
          </p:cNvSpPr>
          <p:nvPr>
            <p:ph type="ftr" sz="quarter" idx="12"/>
          </p:nvPr>
        </p:nvSpPr>
        <p:spPr/>
        <p:txBody>
          <a:bodyPr/>
          <a:lstStyle/>
          <a:p>
            <a:pPr>
              <a:defRPr/>
            </a:pPr>
            <a:r>
              <a:rPr lang="en-US" dirty="0">
                <a:solidFill>
                  <a:srgbClr val="00B050"/>
                </a:solidFill>
                <a:latin typeface="Calibri" panose="020F0502020204030204"/>
              </a:rPr>
              <a:t>HB Case Study</a:t>
            </a:r>
          </a:p>
        </p:txBody>
      </p:sp>
      <p:sp>
        <p:nvSpPr>
          <p:cNvPr id="19" name="Slide Number Placeholder 18">
            <a:extLst>
              <a:ext uri="{FF2B5EF4-FFF2-40B4-BE49-F238E27FC236}">
                <a16:creationId xmlns:a16="http://schemas.microsoft.com/office/drawing/2014/main" id="{7728248D-4FCB-429D-AC4B-09580B545802}"/>
              </a:ext>
            </a:extLst>
          </p:cNvPr>
          <p:cNvSpPr>
            <a:spLocks noGrp="1"/>
          </p:cNvSpPr>
          <p:nvPr>
            <p:ph type="sldNum" sz="quarter" idx="13"/>
          </p:nvPr>
        </p:nvSpPr>
        <p:spPr/>
        <p:txBody>
          <a:bodyPr/>
          <a:lstStyle/>
          <a:p>
            <a:pPr>
              <a:defRPr/>
            </a:pPr>
            <a:fld id="{D76B855D-E9CC-4FF8-AD85-6CDC7B89A0DE}" type="slidenum">
              <a:rPr lang="en-US" smtClean="0">
                <a:latin typeface="Calibri" panose="020F0502020204030204"/>
              </a:rPr>
              <a:pPr>
                <a:defRPr/>
              </a:pPr>
              <a:t>17</a:t>
            </a:fld>
            <a:endParaRPr lang="en-US" dirty="0">
              <a:latin typeface="Calibri" panose="020F0502020204030204"/>
            </a:endParaRPr>
          </a:p>
        </p:txBody>
      </p:sp>
    </p:spTree>
    <p:extLst>
      <p:ext uri="{BB962C8B-B14F-4D97-AF65-F5344CB8AC3E}">
        <p14:creationId xmlns:p14="http://schemas.microsoft.com/office/powerpoint/2010/main" val="1268964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4" name="Content Placeholder 4" descr="timeline SmartArt graphic&#10;">
            <a:extLst>
              <a:ext uri="{FF2B5EF4-FFF2-40B4-BE49-F238E27FC236}">
                <a16:creationId xmlns:a16="http://schemas.microsoft.com/office/drawing/2014/main" id="{EC569304-A316-30E4-1BD6-8E5113AD89F7}"/>
              </a:ext>
            </a:extLst>
          </p:cNvPr>
          <p:cNvGraphicFramePr>
            <a:graphicFrameLocks/>
          </p:cNvGraphicFramePr>
          <p:nvPr>
            <p:extLst>
              <p:ext uri="{D42A27DB-BD31-4B8C-83A1-F6EECF244321}">
                <p14:modId xmlns:p14="http://schemas.microsoft.com/office/powerpoint/2010/main" val="2500121691"/>
              </p:ext>
            </p:extLst>
          </p:nvPr>
        </p:nvGraphicFramePr>
        <p:xfrm>
          <a:off x="998220" y="1314450"/>
          <a:ext cx="10195560" cy="3869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91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4186367606"/>
              </p:ext>
            </p:extLst>
          </p:nvPr>
        </p:nvGraphicFramePr>
        <p:xfrm>
          <a:off x="998218" y="974651"/>
          <a:ext cx="10355581" cy="4908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3EC9FF3-03EB-A5F9-3715-4BEF985AAFB3}"/>
              </a:ext>
            </a:extLst>
          </p:cNvPr>
          <p:cNvGrpSpPr/>
          <p:nvPr/>
        </p:nvGrpSpPr>
        <p:grpSpPr>
          <a:xfrm>
            <a:off x="4390264" y="2048716"/>
            <a:ext cx="792445" cy="792445"/>
            <a:chOff x="2626103" y="1018113"/>
            <a:chExt cx="792445" cy="792445"/>
          </a:xfrm>
        </p:grpSpPr>
        <p:sp>
          <p:nvSpPr>
            <p:cNvPr id="10" name="Oval 9">
              <a:extLst>
                <a:ext uri="{FF2B5EF4-FFF2-40B4-BE49-F238E27FC236}">
                  <a16:creationId xmlns:a16="http://schemas.microsoft.com/office/drawing/2014/main" id="{A4354D75-08E4-A9E9-3D77-0D144F990AC7}"/>
                </a:ext>
              </a:extLst>
            </p:cNvPr>
            <p:cNvSpPr/>
            <p:nvPr/>
          </p:nvSpPr>
          <p:spPr>
            <a:xfrm>
              <a:off x="2626103" y="1018113"/>
              <a:ext cx="792445" cy="792445"/>
            </a:xfrm>
            <a:prstGeom prst="ellipse">
              <a:avLst/>
            </a:prstGeom>
            <a:solidFill>
              <a:schemeClr val="accent2"/>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1" name="Oval 4">
              <a:extLst>
                <a:ext uri="{FF2B5EF4-FFF2-40B4-BE49-F238E27FC236}">
                  <a16:creationId xmlns:a16="http://schemas.microsoft.com/office/drawing/2014/main" id="{E5497ADE-B5A5-3475-A5E3-85E18381DBD2}"/>
                </a:ext>
              </a:extLst>
            </p:cNvPr>
            <p:cNvSpPr txBox="1"/>
            <p:nvPr/>
          </p:nvSpPr>
          <p:spPr>
            <a:xfrm>
              <a:off x="2742154" y="1134164"/>
              <a:ext cx="560343" cy="5603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dirty="0"/>
                <a:t>6</a:t>
              </a:r>
            </a:p>
          </p:txBody>
        </p:sp>
      </p:grpSp>
      <p:grpSp>
        <p:nvGrpSpPr>
          <p:cNvPr id="12" name="Group 11">
            <a:extLst>
              <a:ext uri="{FF2B5EF4-FFF2-40B4-BE49-F238E27FC236}">
                <a16:creationId xmlns:a16="http://schemas.microsoft.com/office/drawing/2014/main" id="{AD7EEFB9-34E3-4CD2-AE36-C2D59AB621A0}"/>
              </a:ext>
            </a:extLst>
          </p:cNvPr>
          <p:cNvGrpSpPr/>
          <p:nvPr/>
        </p:nvGrpSpPr>
        <p:grpSpPr>
          <a:xfrm>
            <a:off x="1784206" y="2048716"/>
            <a:ext cx="792445" cy="792445"/>
            <a:chOff x="550649" y="1018113"/>
            <a:chExt cx="792445" cy="792445"/>
          </a:xfrm>
        </p:grpSpPr>
        <p:sp>
          <p:nvSpPr>
            <p:cNvPr id="13" name="Oval 12">
              <a:extLst>
                <a:ext uri="{FF2B5EF4-FFF2-40B4-BE49-F238E27FC236}">
                  <a16:creationId xmlns:a16="http://schemas.microsoft.com/office/drawing/2014/main" id="{2C4901C6-277A-5941-54AF-003F3F811C26}"/>
                </a:ext>
              </a:extLst>
            </p:cNvPr>
            <p:cNvSpPr/>
            <p:nvPr/>
          </p:nvSpPr>
          <p:spPr>
            <a:xfrm>
              <a:off x="550649" y="1018113"/>
              <a:ext cx="792445" cy="792445"/>
            </a:xfrm>
            <a:prstGeom prst="ellips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1CED7F6A-AEDA-40C7-AC39-A6C34B5FBFAE}"/>
                </a:ext>
              </a:extLst>
            </p:cNvPr>
            <p:cNvSpPr txBox="1"/>
            <p:nvPr/>
          </p:nvSpPr>
          <p:spPr>
            <a:xfrm>
              <a:off x="666700" y="1134164"/>
              <a:ext cx="560343" cy="5603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800" kern="1200" dirty="0"/>
                <a:t>5</a:t>
              </a:r>
            </a:p>
          </p:txBody>
        </p:sp>
      </p:grpSp>
      <p:grpSp>
        <p:nvGrpSpPr>
          <p:cNvPr id="18" name="Group 17">
            <a:extLst>
              <a:ext uri="{FF2B5EF4-FFF2-40B4-BE49-F238E27FC236}">
                <a16:creationId xmlns:a16="http://schemas.microsoft.com/office/drawing/2014/main" id="{2DE0D882-CC12-1447-A7EF-8AEF6C59DEEC}"/>
              </a:ext>
            </a:extLst>
          </p:cNvPr>
          <p:cNvGrpSpPr/>
          <p:nvPr/>
        </p:nvGrpSpPr>
        <p:grpSpPr>
          <a:xfrm>
            <a:off x="7090125" y="2048715"/>
            <a:ext cx="792445" cy="792445"/>
            <a:chOff x="6777010" y="1018113"/>
            <a:chExt cx="792445" cy="792445"/>
          </a:xfrm>
        </p:grpSpPr>
        <p:sp>
          <p:nvSpPr>
            <p:cNvPr id="19" name="Oval 18">
              <a:extLst>
                <a:ext uri="{FF2B5EF4-FFF2-40B4-BE49-F238E27FC236}">
                  <a16:creationId xmlns:a16="http://schemas.microsoft.com/office/drawing/2014/main" id="{47BFE58F-B630-D509-D3D7-FE8BB45EBEFB}"/>
                </a:ext>
              </a:extLst>
            </p:cNvPr>
            <p:cNvSpPr/>
            <p:nvPr/>
          </p:nvSpPr>
          <p:spPr>
            <a:xfrm>
              <a:off x="6777010" y="1018113"/>
              <a:ext cx="792445" cy="792445"/>
            </a:xfrm>
            <a:prstGeom prst="ellipse">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3676DF5B-2D36-F493-7EEC-B5F3B101E9F5}"/>
                </a:ext>
              </a:extLst>
            </p:cNvPr>
            <p:cNvSpPr txBox="1"/>
            <p:nvPr/>
          </p:nvSpPr>
          <p:spPr>
            <a:xfrm>
              <a:off x="6893061" y="1134164"/>
              <a:ext cx="560343" cy="5603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IN" sz="3800" kern="1200" dirty="0"/>
                <a:t>7</a:t>
              </a:r>
            </a:p>
          </p:txBody>
        </p:sp>
      </p:grpSp>
      <p:grpSp>
        <p:nvGrpSpPr>
          <p:cNvPr id="21" name="Group 20">
            <a:extLst>
              <a:ext uri="{FF2B5EF4-FFF2-40B4-BE49-F238E27FC236}">
                <a16:creationId xmlns:a16="http://schemas.microsoft.com/office/drawing/2014/main" id="{D7A3B924-3369-6E44-175E-F6459CEA74ED}"/>
              </a:ext>
            </a:extLst>
          </p:cNvPr>
          <p:cNvGrpSpPr/>
          <p:nvPr/>
        </p:nvGrpSpPr>
        <p:grpSpPr>
          <a:xfrm>
            <a:off x="9696183" y="2048715"/>
            <a:ext cx="792445" cy="792445"/>
            <a:chOff x="8852464" y="1018113"/>
            <a:chExt cx="792445" cy="792445"/>
          </a:xfrm>
        </p:grpSpPr>
        <p:sp>
          <p:nvSpPr>
            <p:cNvPr id="22" name="Oval 21">
              <a:extLst>
                <a:ext uri="{FF2B5EF4-FFF2-40B4-BE49-F238E27FC236}">
                  <a16:creationId xmlns:a16="http://schemas.microsoft.com/office/drawing/2014/main" id="{ADFBA0B0-5B0A-24B9-BB98-0AD63B4FFE85}"/>
                </a:ext>
              </a:extLst>
            </p:cNvPr>
            <p:cNvSpPr/>
            <p:nvPr/>
          </p:nvSpPr>
          <p:spPr>
            <a:xfrm>
              <a:off x="8852464" y="1018113"/>
              <a:ext cx="792445" cy="792445"/>
            </a:xfrm>
            <a:prstGeom prst="ellipse">
              <a:avLst/>
            </a:prstGeom>
            <a:solidFill>
              <a:schemeClr val="accent6"/>
            </a:solid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23" name="Oval 4">
              <a:extLst>
                <a:ext uri="{FF2B5EF4-FFF2-40B4-BE49-F238E27FC236}">
                  <a16:creationId xmlns:a16="http://schemas.microsoft.com/office/drawing/2014/main" id="{51CD3BFD-0ED0-A66D-B985-C014180A3484}"/>
                </a:ext>
              </a:extLst>
            </p:cNvPr>
            <p:cNvSpPr txBox="1"/>
            <p:nvPr/>
          </p:nvSpPr>
          <p:spPr>
            <a:xfrm>
              <a:off x="8916673" y="1134164"/>
              <a:ext cx="612186" cy="56034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1782" tIns="12700" rIns="61782" bIns="12700" numCol="1" spcCol="1270" anchor="ctr" anchorCtr="0">
              <a:noAutofit/>
            </a:bodyPr>
            <a:lstStyle/>
            <a:p>
              <a:pPr marL="0" lvl="0" indent="0" algn="ctr" defTabSz="1689100">
                <a:lnSpc>
                  <a:spcPct val="90000"/>
                </a:lnSpc>
                <a:spcBef>
                  <a:spcPct val="0"/>
                </a:spcBef>
                <a:spcAft>
                  <a:spcPct val="35000"/>
                </a:spcAft>
                <a:buNone/>
              </a:pPr>
              <a:r>
                <a:rPr lang="en-US" sz="3200" kern="1200" dirty="0"/>
                <a:t>8</a:t>
              </a:r>
            </a:p>
          </p:txBody>
        </p:sp>
      </p:grpSp>
    </p:spTree>
    <p:extLst>
      <p:ext uri="{BB962C8B-B14F-4D97-AF65-F5344CB8AC3E}">
        <p14:creationId xmlns:p14="http://schemas.microsoft.com/office/powerpoint/2010/main" val="1547353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624078" y="365124"/>
            <a:ext cx="5806440" cy="1325880"/>
          </a:xfrm>
        </p:spPr>
        <p:txBody>
          <a:bodyPr/>
          <a:lstStyle/>
          <a:p>
            <a:r>
              <a:rPr lang="en-US" dirty="0"/>
              <a:t>Case Study Description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691004"/>
            <a:ext cx="5975604" cy="4487165"/>
          </a:xfrm>
        </p:spPr>
        <p:txBody>
          <a:bodyPr>
            <a:normAutofit lnSpcReduction="10000"/>
          </a:bodyPr>
          <a:lstStyle/>
          <a:p>
            <a:r>
              <a:rPr lang="en-US" sz="2000" dirty="0"/>
              <a:t>We are given two tables, namely the order and feedback data for a given day for 20 restaurants. </a:t>
            </a:r>
          </a:p>
          <a:p>
            <a:r>
              <a:rPr lang="en-US" sz="2000" dirty="0"/>
              <a:t> The first table has the feedback and ratings of all the restaurants catered by the food app.</a:t>
            </a:r>
          </a:p>
          <a:p>
            <a:r>
              <a:rPr lang="en-US" sz="2000" dirty="0"/>
              <a:t> The second table, on the other hand, has the data related to orders and products given by different customers to different restaurants. Order date and time are given too.</a:t>
            </a:r>
          </a:p>
          <a:p>
            <a:r>
              <a:rPr lang="en-US" sz="2000" dirty="0"/>
              <a:t>Using Excel and SQL data analysis, we have to find the solutions for the agendas mentioned ahead. I will be using pivot tables and generic Excel tools for finding data insights.</a:t>
            </a:r>
          </a:p>
          <a:p>
            <a:endParaRPr lang="en-US"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6617" r="16617"/>
          <a:stretch/>
        </p:blipFill>
        <p:spPr>
          <a:xfrm>
            <a:off x="7200479" y="1150210"/>
            <a:ext cx="2207046" cy="2204178"/>
          </a:xfrm>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4">
            <a:extLst>
              <a:ext uri="{837473B0-CC2E-450A-ABE3-18F120FF3D39}">
                <a1611:picAttrSrcUrl xmlns:a1611="http://schemas.microsoft.com/office/drawing/2016/11/main" r:id="rId5"/>
              </a:ext>
            </a:extLst>
          </a:blip>
          <a:srcRect/>
          <a:stretch/>
        </p:blipFill>
        <p:spPr>
          <a:xfrm>
            <a:off x="8397221" y="2517541"/>
            <a:ext cx="3391366" cy="3190249"/>
          </a:xfrm>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7">
            <a:extLst>
              <a:ext uri="{FF2B5EF4-FFF2-40B4-BE49-F238E27FC236}">
                <a16:creationId xmlns:a16="http://schemas.microsoft.com/office/drawing/2014/main" id="{93F1F6E8-FB29-489E-9497-38321677D83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Footer Placeholder 18">
            <a:extLst>
              <a:ext uri="{FF2B5EF4-FFF2-40B4-BE49-F238E27FC236}">
                <a16:creationId xmlns:a16="http://schemas.microsoft.com/office/drawing/2014/main" id="{A86EFF1E-AB9A-40FE-A0CF-794B56E5276A}"/>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20" name="Slide Number Placeholder 19">
            <a:extLst>
              <a:ext uri="{FF2B5EF4-FFF2-40B4-BE49-F238E27FC236}">
                <a16:creationId xmlns:a16="http://schemas.microsoft.com/office/drawing/2014/main" id="{013C53F7-A9FD-4503-9396-7A3FE9D0C6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4" name="Content Placeholder 4" descr="timeline SmartArt graphic&#10;">
            <a:extLst>
              <a:ext uri="{FF2B5EF4-FFF2-40B4-BE49-F238E27FC236}">
                <a16:creationId xmlns:a16="http://schemas.microsoft.com/office/drawing/2014/main" id="{EC569304-A316-30E4-1BD6-8E5113AD89F7}"/>
              </a:ext>
            </a:extLst>
          </p:cNvPr>
          <p:cNvGraphicFramePr>
            <a:graphicFrameLocks/>
          </p:cNvGraphicFramePr>
          <p:nvPr>
            <p:extLst>
              <p:ext uri="{D42A27DB-BD31-4B8C-83A1-F6EECF244321}">
                <p14:modId xmlns:p14="http://schemas.microsoft.com/office/powerpoint/2010/main" val="2647028085"/>
              </p:ext>
            </p:extLst>
          </p:nvPr>
        </p:nvGraphicFramePr>
        <p:xfrm>
          <a:off x="998220" y="1314450"/>
          <a:ext cx="10195560" cy="3869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1632C23D-1749-C84D-5534-49F892AD46DC}"/>
              </a:ext>
            </a:extLst>
          </p:cNvPr>
          <p:cNvGrpSpPr/>
          <p:nvPr/>
        </p:nvGrpSpPr>
        <p:grpSpPr>
          <a:xfrm>
            <a:off x="2131901" y="1850783"/>
            <a:ext cx="899849" cy="878174"/>
            <a:chOff x="1978241" y="528380"/>
            <a:chExt cx="899849" cy="878174"/>
          </a:xfrm>
        </p:grpSpPr>
        <p:sp>
          <p:nvSpPr>
            <p:cNvPr id="9" name="Oval 8">
              <a:extLst>
                <a:ext uri="{FF2B5EF4-FFF2-40B4-BE49-F238E27FC236}">
                  <a16:creationId xmlns:a16="http://schemas.microsoft.com/office/drawing/2014/main" id="{6D16870E-5FA3-C80F-2D9C-44451144AB5C}"/>
                </a:ext>
              </a:extLst>
            </p:cNvPr>
            <p:cNvSpPr/>
            <p:nvPr/>
          </p:nvSpPr>
          <p:spPr>
            <a:xfrm>
              <a:off x="1978241" y="528380"/>
              <a:ext cx="899849" cy="878174"/>
            </a:xfrm>
            <a:prstGeom prst="ellipse">
              <a:avLst/>
            </a:prstGeom>
            <a:solidFill>
              <a:schemeClr val="accent1"/>
            </a:solid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Oval 4">
              <a:extLst>
                <a:ext uri="{FF2B5EF4-FFF2-40B4-BE49-F238E27FC236}">
                  <a16:creationId xmlns:a16="http://schemas.microsoft.com/office/drawing/2014/main" id="{361B198B-8FC2-C4D1-5102-585AA5DED0B2}"/>
                </a:ext>
              </a:extLst>
            </p:cNvPr>
            <p:cNvSpPr txBox="1"/>
            <p:nvPr/>
          </p:nvSpPr>
          <p:spPr>
            <a:xfrm>
              <a:off x="2110021" y="656986"/>
              <a:ext cx="636289" cy="6209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513" tIns="12700" rIns="90513" bIns="12700" numCol="1" spcCol="1270" anchor="ctr" anchorCtr="0">
              <a:noAutofit/>
            </a:bodyPr>
            <a:lstStyle/>
            <a:p>
              <a:pPr marL="0" lvl="0" indent="0" algn="ctr" defTabSz="1689100">
                <a:lnSpc>
                  <a:spcPct val="90000"/>
                </a:lnSpc>
                <a:spcBef>
                  <a:spcPct val="0"/>
                </a:spcBef>
                <a:spcAft>
                  <a:spcPct val="35000"/>
                </a:spcAft>
                <a:buNone/>
              </a:pPr>
              <a:r>
                <a:rPr lang="en-US" sz="3800" kern="1200" dirty="0"/>
                <a:t>9</a:t>
              </a:r>
            </a:p>
          </p:txBody>
        </p:sp>
      </p:grpSp>
      <p:grpSp>
        <p:nvGrpSpPr>
          <p:cNvPr id="11" name="Group 10">
            <a:extLst>
              <a:ext uri="{FF2B5EF4-FFF2-40B4-BE49-F238E27FC236}">
                <a16:creationId xmlns:a16="http://schemas.microsoft.com/office/drawing/2014/main" id="{3EAF3629-7977-460F-DB63-E64A388D9FCA}"/>
              </a:ext>
            </a:extLst>
          </p:cNvPr>
          <p:cNvGrpSpPr/>
          <p:nvPr/>
        </p:nvGrpSpPr>
        <p:grpSpPr>
          <a:xfrm>
            <a:off x="5685984" y="1826715"/>
            <a:ext cx="846472" cy="902242"/>
            <a:chOff x="7389007" y="571411"/>
            <a:chExt cx="756772" cy="792112"/>
          </a:xfrm>
        </p:grpSpPr>
        <p:sp>
          <p:nvSpPr>
            <p:cNvPr id="12" name="Oval 11">
              <a:extLst>
                <a:ext uri="{FF2B5EF4-FFF2-40B4-BE49-F238E27FC236}">
                  <a16:creationId xmlns:a16="http://schemas.microsoft.com/office/drawing/2014/main" id="{B68EB07B-2FF0-6E66-9796-C043045E4AAB}"/>
                </a:ext>
              </a:extLst>
            </p:cNvPr>
            <p:cNvSpPr/>
            <p:nvPr/>
          </p:nvSpPr>
          <p:spPr>
            <a:xfrm>
              <a:off x="7389007" y="571411"/>
              <a:ext cx="756772" cy="792112"/>
            </a:xfrm>
            <a:prstGeom prst="ellipse">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3" name="Oval 4">
              <a:extLst>
                <a:ext uri="{FF2B5EF4-FFF2-40B4-BE49-F238E27FC236}">
                  <a16:creationId xmlns:a16="http://schemas.microsoft.com/office/drawing/2014/main" id="{8AFC5F1A-BA28-4186-922A-72C33E22F8F4}"/>
                </a:ext>
              </a:extLst>
            </p:cNvPr>
            <p:cNvSpPr txBox="1"/>
            <p:nvPr/>
          </p:nvSpPr>
          <p:spPr>
            <a:xfrm>
              <a:off x="7499834" y="687413"/>
              <a:ext cx="535118" cy="5601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0513" tIns="12700" rIns="90513" bIns="12700" numCol="1" spcCol="1270" anchor="ctr" anchorCtr="0">
              <a:noAutofit/>
            </a:bodyPr>
            <a:lstStyle/>
            <a:p>
              <a:pPr marL="0" lvl="0" indent="0" algn="ctr" defTabSz="1689100">
                <a:lnSpc>
                  <a:spcPct val="90000"/>
                </a:lnSpc>
                <a:spcBef>
                  <a:spcPct val="0"/>
                </a:spcBef>
                <a:spcAft>
                  <a:spcPct val="35000"/>
                </a:spcAft>
                <a:buNone/>
              </a:pPr>
              <a:r>
                <a:rPr lang="en-IN" sz="2700" kern="1200" dirty="0"/>
                <a:t>10</a:t>
              </a:r>
            </a:p>
          </p:txBody>
        </p:sp>
      </p:grpSp>
      <p:sp>
        <p:nvSpPr>
          <p:cNvPr id="22" name="Oval 21">
            <a:extLst>
              <a:ext uri="{FF2B5EF4-FFF2-40B4-BE49-F238E27FC236}">
                <a16:creationId xmlns:a16="http://schemas.microsoft.com/office/drawing/2014/main" id="{0C84553B-329E-4C29-DCE4-EB5776BA3210}"/>
              </a:ext>
            </a:extLst>
          </p:cNvPr>
          <p:cNvSpPr/>
          <p:nvPr/>
        </p:nvSpPr>
        <p:spPr>
          <a:xfrm>
            <a:off x="9215649" y="1850783"/>
            <a:ext cx="846471" cy="830848"/>
          </a:xfrm>
          <a:prstGeom prst="ellipse">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a:lstStyle/>
          <a:p>
            <a:r>
              <a:rPr lang="en-IN" sz="2800" dirty="0"/>
              <a:t>11</a:t>
            </a:r>
          </a:p>
        </p:txBody>
      </p:sp>
    </p:spTree>
    <p:extLst>
      <p:ext uri="{BB962C8B-B14F-4D97-AF65-F5344CB8AC3E}">
        <p14:creationId xmlns:p14="http://schemas.microsoft.com/office/powerpoint/2010/main" val="1620883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a:xfrm>
            <a:off x="5641848" y="6356349"/>
            <a:ext cx="4114800" cy="365125"/>
          </a:xfrm>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21</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a:lstStyle/>
          <a:p>
            <a:r>
              <a:rPr lang="en-US" dirty="0"/>
              <a:t>Pratik Gupta</a:t>
            </a:r>
          </a:p>
          <a:p>
            <a:pPr>
              <a:spcBef>
                <a:spcPts val="3000"/>
              </a:spcBef>
            </a:pPr>
            <a:r>
              <a:rPr lang="en-US" sz="1800" dirty="0"/>
              <a:t>Roll Number -19ucs047</a:t>
            </a:r>
          </a:p>
          <a:p>
            <a:pPr>
              <a:spcBef>
                <a:spcPts val="3000"/>
              </a:spcBef>
            </a:pPr>
            <a:r>
              <a:rPr lang="en-US" sz="1800" dirty="0"/>
              <a:t>Email - 19ucs047@lnmiit.ac.in</a:t>
            </a:r>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600527"/>
            <a:ext cx="5111496" cy="3931920"/>
          </a:xfrm>
        </p:spPr>
        <p:txBody>
          <a:bodyPr>
            <a:normAutofit/>
          </a:bodyPr>
          <a:lstStyle/>
          <a:p>
            <a:pPr marL="457200" indent="-457200" algn="just">
              <a:buFont typeface="Arial" panose="020B0604020202020204" pitchFamily="34" charset="0"/>
              <a:buChar char="•"/>
            </a:pPr>
            <a:r>
              <a:rPr lang="en-US" sz="2400" dirty="0">
                <a:latin typeface="Arial Nova Cond" panose="020B0506020202020204" pitchFamily="34" charset="0"/>
              </a:rPr>
              <a:t>With the help of the data, find some actionable insights, areas of improvement and areas of opportunity for these restaurants. Provide the analysis method and steps applied to the data to get insights. Also, provide the insights gathered. </a:t>
            </a:r>
          </a:p>
          <a:p>
            <a:pPr marL="457200" indent="-457200" algn="just">
              <a:buFont typeface="Arial" panose="020B0604020202020204" pitchFamily="34" charset="0"/>
              <a:buChar char="•"/>
            </a:pPr>
            <a:r>
              <a:rPr lang="en-US" sz="2400" dirty="0">
                <a:latin typeface="Arial Nova Cond" panose="020B0506020202020204" pitchFamily="34" charset="0"/>
              </a:rPr>
              <a:t>Suggest features or ways to increase the number of feedback captured</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16/09/2022</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fontScale="90000"/>
          </a:bodyPr>
          <a:lstStyle/>
          <a:p>
            <a:r>
              <a:rPr lang="en-US" dirty="0">
                <a:solidFill>
                  <a:srgbClr val="FFFFFF"/>
                </a:solidFill>
              </a:rPr>
              <a:t>Some Data Driven Actionable Insights</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dirty="0">
                <a:solidFill>
                  <a:srgbClr val="FFFFFF"/>
                </a:solidFill>
              </a:rPr>
              <a:t>Agenda 1</a:t>
            </a:r>
          </a:p>
          <a:p>
            <a:r>
              <a:rPr lang="en-US" dirty="0">
                <a:solidFill>
                  <a:srgbClr val="FFFFFF"/>
                </a:solidFill>
              </a:rPr>
              <a:t>Part 1</a:t>
            </a: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78514DD-3FC6-4AEF-9C9C-057CF64C8E2D}"/>
              </a:ext>
            </a:extLst>
          </p:cNvPr>
          <p:cNvSpPr>
            <a:spLocks noGrp="1"/>
          </p:cNvSpPr>
          <p:nvPr>
            <p:ph type="title"/>
          </p:nvPr>
        </p:nvSpPr>
        <p:spPr>
          <a:xfrm>
            <a:off x="649266" y="500793"/>
            <a:ext cx="5113564" cy="871083"/>
          </a:xfrm>
        </p:spPr>
        <p:txBody>
          <a:bodyPr/>
          <a:lstStyle/>
          <a:p>
            <a:r>
              <a:rPr lang="en-US" dirty="0"/>
              <a:t>From Feedback Table</a:t>
            </a:r>
          </a:p>
        </p:txBody>
      </p:sp>
      <p:sp>
        <p:nvSpPr>
          <p:cNvPr id="12" name="Date Placeholder 11">
            <a:extLst>
              <a:ext uri="{FF2B5EF4-FFF2-40B4-BE49-F238E27FC236}">
                <a16:creationId xmlns:a16="http://schemas.microsoft.com/office/drawing/2014/main" id="{BB55F5DE-D801-496C-806A-73E6EF45CB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3" name="Footer Placeholder 12">
            <a:extLst>
              <a:ext uri="{FF2B5EF4-FFF2-40B4-BE49-F238E27FC236}">
                <a16:creationId xmlns:a16="http://schemas.microsoft.com/office/drawing/2014/main" id="{9B6754F1-BBB9-45C3-8F76-FA0E19B7463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4" name="Slide Number Placeholder 13">
            <a:extLst>
              <a:ext uri="{FF2B5EF4-FFF2-40B4-BE49-F238E27FC236}">
                <a16:creationId xmlns:a16="http://schemas.microsoft.com/office/drawing/2014/main" id="{47FB0EFA-9228-4C2B-BC70-5B5C937712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5478E8-79A1-C86A-F837-319829FD5729}"/>
              </a:ext>
            </a:extLst>
          </p:cNvPr>
          <p:cNvSpPr>
            <a:spLocks noGrp="1"/>
          </p:cNvSpPr>
          <p:nvPr>
            <p:ph idx="1"/>
          </p:nvPr>
        </p:nvSpPr>
        <p:spPr>
          <a:xfrm>
            <a:off x="436625" y="1493822"/>
            <a:ext cx="10652411" cy="4226545"/>
          </a:xfrm>
        </p:spPr>
        <p:txBody>
          <a:bodyPr/>
          <a:lstStyle/>
          <a:p>
            <a:r>
              <a:rPr lang="en-IN" dirty="0"/>
              <a:t>No of restaurants - </a:t>
            </a:r>
            <a:r>
              <a:rPr lang="en-US" dirty="0"/>
              <a:t>Distinct count of 'Restaurant ID’ = 20</a:t>
            </a:r>
            <a:endParaRPr lang="en-IN" dirty="0"/>
          </a:p>
          <a:p>
            <a:pPr marL="0" indent="0">
              <a:buNone/>
            </a:pPr>
            <a:endParaRPr lang="en-IN" dirty="0"/>
          </a:p>
          <a:p>
            <a:r>
              <a:rPr lang="en-IN" dirty="0"/>
              <a:t>Average ratings of each restaurant - </a:t>
            </a:r>
          </a:p>
        </p:txBody>
      </p:sp>
      <p:graphicFrame>
        <p:nvGraphicFramePr>
          <p:cNvPr id="4" name="Chart 3" descr="Chart type: Clustered Bar. 'Rating out of 5' by 'Restaurant ID'&#10;&#10;Description automatically generated">
            <a:extLst>
              <a:ext uri="{FF2B5EF4-FFF2-40B4-BE49-F238E27FC236}">
                <a16:creationId xmlns:a16="http://schemas.microsoft.com/office/drawing/2014/main" id="{638AD611-74B2-46C9-DCBB-58C60B54AC36}"/>
              </a:ext>
            </a:extLst>
          </p:cNvPr>
          <p:cNvGraphicFramePr>
            <a:graphicFrameLocks/>
          </p:cNvGraphicFramePr>
          <p:nvPr>
            <p:extLst>
              <p:ext uri="{D42A27DB-BD31-4B8C-83A1-F6EECF244321}">
                <p14:modId xmlns:p14="http://schemas.microsoft.com/office/powerpoint/2010/main" val="34771752"/>
              </p:ext>
            </p:extLst>
          </p:nvPr>
        </p:nvGraphicFramePr>
        <p:xfrm>
          <a:off x="3476830" y="309911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921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464C8-B788-B4B9-FC35-B041B584919A}"/>
              </a:ext>
            </a:extLst>
          </p:cNvPr>
          <p:cNvSpPr>
            <a:spLocks noGrp="1"/>
          </p:cNvSpPr>
          <p:nvPr>
            <p:ph idx="1"/>
          </p:nvPr>
        </p:nvSpPr>
        <p:spPr>
          <a:xfrm>
            <a:off x="539496" y="1023042"/>
            <a:ext cx="10515600" cy="4829126"/>
          </a:xfrm>
        </p:spPr>
        <p:txBody>
          <a:bodyPr/>
          <a:lstStyle/>
          <a:p>
            <a:r>
              <a:rPr lang="en-IN" dirty="0"/>
              <a:t>Comment types - </a:t>
            </a:r>
            <a:r>
              <a:rPr lang="en-US" dirty="0"/>
              <a:t>Distinct count of 'Comment Type’ = 20</a:t>
            </a:r>
            <a:r>
              <a:rPr lang="en-IN" dirty="0"/>
              <a:t> </a:t>
            </a:r>
          </a:p>
          <a:p>
            <a:pPr marL="0" indent="0">
              <a:buNone/>
            </a:pPr>
            <a:endParaRPr lang="en-IN" dirty="0"/>
          </a:p>
          <a:p>
            <a:r>
              <a:rPr lang="en-IN" dirty="0"/>
              <a:t>Percentile distribution by each comment type </a:t>
            </a:r>
          </a:p>
          <a:p>
            <a:pPr marL="0" indent="0">
              <a:buNone/>
            </a:pPr>
            <a:endParaRPr lang="en-IN" dirty="0"/>
          </a:p>
        </p:txBody>
      </p:sp>
      <p:sp>
        <p:nvSpPr>
          <p:cNvPr id="4" name="Date Placeholder 3">
            <a:extLst>
              <a:ext uri="{FF2B5EF4-FFF2-40B4-BE49-F238E27FC236}">
                <a16:creationId xmlns:a16="http://schemas.microsoft.com/office/drawing/2014/main" id="{1638484C-F44A-32BD-521E-19922FF01D0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47405F9-B39D-E2D1-C404-1857442605CA}"/>
              </a:ext>
            </a:extLst>
          </p:cNvPr>
          <p:cNvSpPr>
            <a:spLocks noGrp="1"/>
          </p:cNvSpPr>
          <p:nvPr>
            <p:ph type="ftr" sz="quarter" idx="11"/>
          </p:nvPr>
        </p:nvSpPr>
        <p:spPr/>
        <p:txBody>
          <a:bodyPr/>
          <a:lstStyle/>
          <a:p>
            <a:pPr>
              <a:defRPr/>
            </a:pPr>
            <a:r>
              <a:rPr lang="en-US">
                <a:solidFill>
                  <a:srgbClr val="00B050"/>
                </a:solidFill>
                <a:latin typeface="Calibri" panose="020F0502020204030204"/>
              </a:rPr>
              <a:t>HB Case Study</a:t>
            </a:r>
            <a:endParaRPr lang="en-US" dirty="0">
              <a:solidFill>
                <a:srgbClr val="00B050"/>
              </a:solidFill>
              <a:latin typeface="Calibri" panose="020F0502020204030204"/>
            </a:endParaRPr>
          </a:p>
        </p:txBody>
      </p:sp>
      <p:sp>
        <p:nvSpPr>
          <p:cNvPr id="6" name="Slide Number Placeholder 5">
            <a:extLst>
              <a:ext uri="{FF2B5EF4-FFF2-40B4-BE49-F238E27FC236}">
                <a16:creationId xmlns:a16="http://schemas.microsoft.com/office/drawing/2014/main" id="{952525BC-5F63-685E-C637-B52D9FAE84E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graphicFrame>
        <p:nvGraphicFramePr>
          <p:cNvPr id="7" name="Chart 6" descr="Chart type: Clustered Bar. Percentage distribution of 'Comment Type'&#10;&#10;Description automatically generated">
            <a:extLst>
              <a:ext uri="{FF2B5EF4-FFF2-40B4-BE49-F238E27FC236}">
                <a16:creationId xmlns:a16="http://schemas.microsoft.com/office/drawing/2014/main" id="{540567ED-2DB6-3606-4FD4-F02CAEBDD307}"/>
              </a:ext>
            </a:extLst>
          </p:cNvPr>
          <p:cNvGraphicFramePr>
            <a:graphicFrameLocks/>
          </p:cNvGraphicFramePr>
          <p:nvPr>
            <p:extLst>
              <p:ext uri="{D42A27DB-BD31-4B8C-83A1-F6EECF244321}">
                <p14:modId xmlns:p14="http://schemas.microsoft.com/office/powerpoint/2010/main" val="479732785"/>
              </p:ext>
            </p:extLst>
          </p:nvPr>
        </p:nvGraphicFramePr>
        <p:xfrm>
          <a:off x="3060071" y="2773326"/>
          <a:ext cx="5368705" cy="2873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374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A9C3C-A63E-470A-1178-0E2F7D6D4827}"/>
              </a:ext>
            </a:extLst>
          </p:cNvPr>
          <p:cNvSpPr>
            <a:spLocks noGrp="1"/>
          </p:cNvSpPr>
          <p:nvPr>
            <p:ph idx="1"/>
          </p:nvPr>
        </p:nvSpPr>
        <p:spPr>
          <a:xfrm>
            <a:off x="539496" y="561315"/>
            <a:ext cx="10469880" cy="5209523"/>
          </a:xfrm>
        </p:spPr>
        <p:txBody>
          <a:bodyPr/>
          <a:lstStyle/>
          <a:p>
            <a:r>
              <a:rPr lang="en-IN" dirty="0"/>
              <a:t>Top comments in each restaurant</a:t>
            </a:r>
          </a:p>
        </p:txBody>
      </p:sp>
      <p:sp>
        <p:nvSpPr>
          <p:cNvPr id="4" name="Date Placeholder 3">
            <a:extLst>
              <a:ext uri="{FF2B5EF4-FFF2-40B4-BE49-F238E27FC236}">
                <a16:creationId xmlns:a16="http://schemas.microsoft.com/office/drawing/2014/main" id="{3319ECC3-B79F-CB99-5A74-964E84A42B24}"/>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2D3EA420-350C-A55D-5034-427A0FEDFB35}"/>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15D0EE31-4ABF-0350-3531-31BBED38287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pic>
        <p:nvPicPr>
          <p:cNvPr id="8"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1971870" y="1655991"/>
            <a:ext cx="8248261" cy="3546018"/>
          </a:xfrm>
          <a:prstGeom prst="rect">
            <a:avLst/>
          </a:prstGeom>
        </p:spPr>
      </p:pic>
    </p:spTree>
    <p:extLst>
      <p:ext uri="{BB962C8B-B14F-4D97-AF65-F5344CB8AC3E}">
        <p14:creationId xmlns:p14="http://schemas.microsoft.com/office/powerpoint/2010/main" val="376936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C1C9-9177-0991-81C3-B796DFC36BDD}"/>
              </a:ext>
            </a:extLst>
          </p:cNvPr>
          <p:cNvSpPr>
            <a:spLocks noGrp="1"/>
          </p:cNvSpPr>
          <p:nvPr>
            <p:ph type="title"/>
          </p:nvPr>
        </p:nvSpPr>
        <p:spPr>
          <a:xfrm>
            <a:off x="838200" y="365126"/>
            <a:ext cx="10216896" cy="1074376"/>
          </a:xfrm>
        </p:spPr>
        <p:txBody>
          <a:bodyPr/>
          <a:lstStyle/>
          <a:p>
            <a:r>
              <a:rPr lang="en-IN" dirty="0"/>
              <a:t>From Order Table</a:t>
            </a:r>
          </a:p>
        </p:txBody>
      </p:sp>
      <p:sp>
        <p:nvSpPr>
          <p:cNvPr id="3" name="Content Placeholder 2">
            <a:extLst>
              <a:ext uri="{FF2B5EF4-FFF2-40B4-BE49-F238E27FC236}">
                <a16:creationId xmlns:a16="http://schemas.microsoft.com/office/drawing/2014/main" id="{ABA55EB8-6023-C787-54F4-EEA179179930}"/>
              </a:ext>
            </a:extLst>
          </p:cNvPr>
          <p:cNvSpPr>
            <a:spLocks noGrp="1"/>
          </p:cNvSpPr>
          <p:nvPr>
            <p:ph idx="1"/>
          </p:nvPr>
        </p:nvSpPr>
        <p:spPr>
          <a:xfrm>
            <a:off x="792480" y="1738265"/>
            <a:ext cx="10561320" cy="4032573"/>
          </a:xfrm>
        </p:spPr>
        <p:txBody>
          <a:bodyPr/>
          <a:lstStyle/>
          <a:p>
            <a:r>
              <a:rPr lang="en-IN" dirty="0"/>
              <a:t>Total number of orders –  7001 </a:t>
            </a:r>
          </a:p>
          <a:p>
            <a:r>
              <a:rPr lang="en-IN" dirty="0"/>
              <a:t>Number of orders on this day for each restaurant – </a:t>
            </a:r>
          </a:p>
          <a:p>
            <a:endParaRPr lang="en-IN" dirty="0"/>
          </a:p>
        </p:txBody>
      </p:sp>
      <p:sp>
        <p:nvSpPr>
          <p:cNvPr id="4" name="Date Placeholder 3">
            <a:extLst>
              <a:ext uri="{FF2B5EF4-FFF2-40B4-BE49-F238E27FC236}">
                <a16:creationId xmlns:a16="http://schemas.microsoft.com/office/drawing/2014/main" id="{86177977-D843-DE25-FAFF-07EB813A2341}"/>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E391D868-78C4-990F-BB4F-FB929C434DE7}"/>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E1350E20-85CF-1DD6-0A43-8E5705DFCC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graphicFrame>
        <p:nvGraphicFramePr>
          <p:cNvPr id="7" name="Chart 6" descr="Chart type: Clustered Bar. Cell count of 'Order ID' by 'Restaurant ID'&#10;&#10;Description automatically generated">
            <a:extLst>
              <a:ext uri="{FF2B5EF4-FFF2-40B4-BE49-F238E27FC236}">
                <a16:creationId xmlns:a16="http://schemas.microsoft.com/office/drawing/2014/main" id="{3A0053A6-B8B4-48EC-37F0-ED21A05FC551}"/>
              </a:ext>
            </a:extLst>
          </p:cNvPr>
          <p:cNvGraphicFramePr>
            <a:graphicFrameLocks/>
          </p:cNvGraphicFramePr>
          <p:nvPr/>
        </p:nvGraphicFramePr>
        <p:xfrm>
          <a:off x="3393540" y="302763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998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5EB8-6023-C787-54F4-EEA179179930}"/>
              </a:ext>
            </a:extLst>
          </p:cNvPr>
          <p:cNvSpPr>
            <a:spLocks noGrp="1"/>
          </p:cNvSpPr>
          <p:nvPr>
            <p:ph idx="1"/>
          </p:nvPr>
        </p:nvSpPr>
        <p:spPr>
          <a:xfrm>
            <a:off x="792480" y="1087163"/>
            <a:ext cx="10561320" cy="4683676"/>
          </a:xfrm>
        </p:spPr>
        <p:txBody>
          <a:bodyPr/>
          <a:lstStyle/>
          <a:p>
            <a:r>
              <a:rPr lang="en-IN" dirty="0"/>
              <a:t>Top products by each restaurants</a:t>
            </a:r>
          </a:p>
        </p:txBody>
      </p:sp>
      <p:sp>
        <p:nvSpPr>
          <p:cNvPr id="4" name="Date Placeholder 3">
            <a:extLst>
              <a:ext uri="{FF2B5EF4-FFF2-40B4-BE49-F238E27FC236}">
                <a16:creationId xmlns:a16="http://schemas.microsoft.com/office/drawing/2014/main" id="{86177977-D843-DE25-FAFF-07EB813A2341}"/>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E391D868-78C4-990F-BB4F-FB929C434DE7}"/>
              </a:ext>
            </a:extLst>
          </p:cNvPr>
          <p:cNvSpPr>
            <a:spLocks noGrp="1"/>
          </p:cNvSpPr>
          <p:nvPr>
            <p:ph type="ftr" sz="quarter" idx="11"/>
          </p:nvPr>
        </p:nvSpPr>
        <p:spPr/>
        <p:txBody>
          <a:bodyPr/>
          <a:lstStyle/>
          <a:p>
            <a:pPr>
              <a:defRPr/>
            </a:pPr>
            <a:r>
              <a:rPr lang="en-US" dirty="0">
                <a:solidFill>
                  <a:srgbClr val="00B050"/>
                </a:solidFill>
                <a:latin typeface="Calibri" panose="020F0502020204030204"/>
              </a:rPr>
              <a:t>HB Case Study</a:t>
            </a:r>
          </a:p>
        </p:txBody>
      </p:sp>
      <p:sp>
        <p:nvSpPr>
          <p:cNvPr id="6" name="Slide Number Placeholder 5">
            <a:extLst>
              <a:ext uri="{FF2B5EF4-FFF2-40B4-BE49-F238E27FC236}">
                <a16:creationId xmlns:a16="http://schemas.microsoft.com/office/drawing/2014/main" id="{E1350E20-85CF-1DD6-0A43-8E5705DFCC2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11" name="Content Placeholder 4">
            <a:extLst>
              <a:ext uri="{FF2B5EF4-FFF2-40B4-BE49-F238E27FC236}">
                <a16:creationId xmlns:a16="http://schemas.microsoft.com/office/drawing/2014/main" id="{F722FBC9-30D5-A90E-2E0B-6E5D04F5A1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0916" y="1921739"/>
            <a:ext cx="8224447" cy="3550230"/>
          </a:xfrm>
          <a:prstGeom prst="rect">
            <a:avLst/>
          </a:prstGeom>
        </p:spPr>
      </p:pic>
    </p:spTree>
    <p:extLst>
      <p:ext uri="{BB962C8B-B14F-4D97-AF65-F5344CB8AC3E}">
        <p14:creationId xmlns:p14="http://schemas.microsoft.com/office/powerpoint/2010/main" val="334698731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d92fb378-93ca-48c5-8fb1-19812b287a7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56C1F387A0C841949378C23E88FB78" ma:contentTypeVersion="4" ma:contentTypeDescription="Create a new document." ma:contentTypeScope="" ma:versionID="c8a55b629d681494dd2b13f50e05d04a">
  <xsd:schema xmlns:xsd="http://www.w3.org/2001/XMLSchema" xmlns:xs="http://www.w3.org/2001/XMLSchema" xmlns:p="http://schemas.microsoft.com/office/2006/metadata/properties" xmlns:ns3="d92fb378-93ca-48c5-8fb1-19812b287a75" targetNamespace="http://schemas.microsoft.com/office/2006/metadata/properties" ma:root="true" ma:fieldsID="b3c7b77a6b4a251de3fc6f29d3bfd5d2" ns3:_="">
    <xsd:import namespace="d92fb378-93ca-48c5-8fb1-19812b287a7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2fb378-93ca-48c5-8fb1-19812b287a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openxmlformats.org/package/2006/metadata/core-properties"/>
    <ds:schemaRef ds:uri="d92fb378-93ca-48c5-8fb1-19812b287a75"/>
    <ds:schemaRef ds:uri="http://purl.org/dc/dcmitype/"/>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terms/"/>
    <ds:schemaRef ds:uri="http://purl.org/dc/elements/1.1/"/>
  </ds:schemaRefs>
</ds:datastoreItem>
</file>

<file path=customXml/itemProps2.xml><?xml version="1.0" encoding="utf-8"?>
<ds:datastoreItem xmlns:ds="http://schemas.openxmlformats.org/officeDocument/2006/customXml" ds:itemID="{E9214DEF-8A30-4431-84FE-2249FE76A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2fb378-93ca-48c5-8fb1-19812b287a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{B5D5FE86-FA2F-40C7-87A1-07F44E9ABB03}tf78504181_win32</Template>
  <TotalTime>406</TotalTime>
  <Words>1028</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Nova Cond</vt:lpstr>
      <vt:lpstr>Avenir Next LT Pro</vt:lpstr>
      <vt:lpstr>Calibri</vt:lpstr>
      <vt:lpstr>Tw Cen MT</vt:lpstr>
      <vt:lpstr>ShapesVTI</vt:lpstr>
      <vt:lpstr>HungerBox Case Study</vt:lpstr>
      <vt:lpstr>Case Study Description</vt:lpstr>
      <vt:lpstr>Agenda</vt:lpstr>
      <vt:lpstr>Some Data Driven Actionable Insights</vt:lpstr>
      <vt:lpstr>From Feedback Table</vt:lpstr>
      <vt:lpstr>PowerPoint Presentation</vt:lpstr>
      <vt:lpstr>PowerPoint Presentation</vt:lpstr>
      <vt:lpstr>From Order Table</vt:lpstr>
      <vt:lpstr>PowerPoint Presentation</vt:lpstr>
      <vt:lpstr>PowerPoint Presentation</vt:lpstr>
      <vt:lpstr>PowerPoint Presentation</vt:lpstr>
      <vt:lpstr>PowerPoint Presentation</vt:lpstr>
      <vt:lpstr>PowerPoint Presentation</vt:lpstr>
      <vt:lpstr>Areas of Improvement and New Opportunities</vt:lpstr>
      <vt:lpstr>PowerPoint Presentation</vt:lpstr>
      <vt:lpstr>PowerPoint Presentation</vt:lpstr>
      <vt:lpstr>Ways to Increase Customer Feedback</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HungerBox Case Study</dc:title>
  <dc:creator>Pratik Gupta</dc:creator>
  <cp:lastModifiedBy>Pratik Gupta</cp:lastModifiedBy>
  <cp:revision>2</cp:revision>
  <dcterms:created xsi:type="dcterms:W3CDTF">2022-09-16T01:32:46Z</dcterms:created>
  <dcterms:modified xsi:type="dcterms:W3CDTF">2022-10-01T06:42:02Z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0x0101007C56C1F387A0C841949378C23E88FB78</vt:lpwstr>
  </property>
</Properties>
</file>