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9"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01/07/2024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01/07/2024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Project Name</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288055" y="9511775"/>
              <a:ext cx="5447723" cy="958321"/>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a:rPr>
                <a:t>Government College Of </a:t>
              </a:r>
              <a:r>
                <a:rPr lang="en-US" sz="1200" b="1" kern="0" dirty="0" err="1">
                  <a:solidFill>
                    <a:schemeClr val="bg1"/>
                  </a:solidFill>
                  <a:cs typeface="Calibri"/>
                </a:rPr>
                <a:t>Engineering,Aurangabad</a:t>
              </a:r>
              <a:endParaRPr lang="en-US" sz="1200" b="1" kern="0" dirty="0">
                <a:solidFill>
                  <a:schemeClr val="bg1"/>
                </a:solidFill>
                <a:cs typeface="Calibri"/>
              </a:endParaRP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 name="TextBox 45">
            <a:extLst>
              <a:ext uri="{FF2B5EF4-FFF2-40B4-BE49-F238E27FC236}">
                <a16:creationId xmlns:a16="http://schemas.microsoft.com/office/drawing/2014/main" id="{53F53B10-A4AC-A94C-B27E-EA231D34CF56}"/>
              </a:ext>
            </a:extLst>
          </p:cNvPr>
          <p:cNvSpPr txBox="1"/>
          <p:nvPr/>
        </p:nvSpPr>
        <p:spPr>
          <a:xfrm>
            <a:off x="8034705" y="741861"/>
            <a:ext cx="3829014" cy="4966753"/>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IN" sz="1100" b="1" dirty="0">
                <a:solidFill>
                  <a:schemeClr val="bg1"/>
                </a:solidFill>
                <a:ea typeface="Calibri" panose="020F0502020204030204" pitchFamily="34" charset="0"/>
                <a:cs typeface="Times New Roman" panose="02020603050405020304" pitchFamily="18" charset="0"/>
              </a:rPr>
              <a:t>Pratik Kale</a:t>
            </a: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38093"/>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pratikkale0111@gmail.com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289769" y="1416821"/>
            <a:ext cx="3394403" cy="5693866"/>
          </a:xfrm>
          <a:prstGeom prst="rect">
            <a:avLst/>
          </a:prstGeom>
          <a:noFill/>
          <a:ln>
            <a:noFill/>
          </a:ln>
        </p:spPr>
        <p:txBody>
          <a:bodyPr wrap="square" lIns="91440" tIns="45720" rIns="91440" bIns="45720" anchor="t">
            <a:spAutoFit/>
          </a:bodyPr>
          <a:lstStyle/>
          <a:p>
            <a:pPr algn="just"/>
            <a:r>
              <a:rPr lang="en-US" sz="1400" dirty="0"/>
              <a:t>The Library Management Chatbot is a web-based application built with Flask, designed to facilitate the management of library records through a user-friendly chat interface. It allows users to perform various operations such as adding books, searching for books by title, author, or ISBN, marking books as borrowed or returned, deleting books, and listing borrowed books. The application leverages Python for backend logic and Flask for handling web requests and responses. The Library Management Chatbot project demonstrates a practical application of chatbot technology for library management purposes. It provides a foundational framework for efficiently managing library records through a user-friendly interface. By addressing feedback and implementing future enhancements, the application can be further refined to meet specific organizational needs, ensuring enhanced functionality, security.</a:t>
            </a:r>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dirty="0">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3" y="2472533"/>
            <a:ext cx="3179790" cy="6555641"/>
          </a:xfrm>
          <a:prstGeom prst="rect">
            <a:avLst/>
          </a:prstGeom>
          <a:noFill/>
        </p:spPr>
        <p:txBody>
          <a:bodyPr wrap="square" lIns="91440" tIns="45720" rIns="91440" bIns="45720" anchor="t">
            <a:spAutoFit/>
          </a:bodyPr>
          <a:lstStyle/>
          <a:p>
            <a:r>
              <a:rPr lang="en-US" sz="1400" dirty="0"/>
              <a:t>The chatbot covers essential operations such as adding books, searching by various criteria, marking books as borrowed or returned, deleting books, and listing borrowed books. This provides a robust set of functionalities for managing a library.</a:t>
            </a:r>
            <a:r>
              <a:rPr kumimoji="0" lang="en-US" altLang="en-US" sz="1400" b="0" i="0" u="none" strike="noStrike" cap="none" normalizeH="0" baseline="0" dirty="0">
                <a:ln>
                  <a:noFill/>
                </a:ln>
                <a:solidFill>
                  <a:schemeClr val="tx1"/>
                </a:solidFill>
                <a:effectLst/>
                <a:latin typeface="Arial" panose="020B0604020202020204" pitchFamily="34" charset="0"/>
              </a:rPr>
              <a:t> Overall, the library chatbot program provides a solid foundation for managing library records through a web interface. By addressing the suggested improvements and considering future enhancements, you can further enhance the functionality, usability</a:t>
            </a:r>
            <a:r>
              <a:rPr kumimoji="0" lang="en-US" altLang="en-US" sz="1600" b="0" i="0" u="none" strike="noStrike" cap="none" normalizeH="0" baseline="0" dirty="0">
                <a:ln>
                  <a:noFill/>
                </a:ln>
                <a:solidFill>
                  <a:schemeClr val="tx1"/>
                </a:solidFill>
                <a:effectLst/>
                <a:latin typeface="Arial" panose="020B0604020202020204" pitchFamily="34" charset="0"/>
              </a:rPr>
              <a:t>.</a:t>
            </a:r>
            <a:r>
              <a:rPr lang="en-US" sz="1600" dirty="0"/>
              <a:t> Overall, the library chatbot program provides a solid foundation for managing library records through a web interface. </a:t>
            </a: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a:p>
            <a:endParaRPr lang="en-US" sz="1600" dirty="0">
              <a:ea typeface="+mn-lt"/>
              <a:cs typeface="+mn-lt"/>
            </a:endParaRPr>
          </a:p>
        </p:txBody>
      </p:sp>
      <p:pic>
        <p:nvPicPr>
          <p:cNvPr id="19" name="Picture 18" descr="A person standing in front of a building&#10;&#10;Description automatically generated">
            <a:extLst>
              <a:ext uri="{FF2B5EF4-FFF2-40B4-BE49-F238E27FC236}">
                <a16:creationId xmlns:a16="http://schemas.microsoft.com/office/drawing/2014/main" id="{0ACE7B38-D555-CEF2-C2F2-B584B5D110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767" y="1426135"/>
            <a:ext cx="3070035" cy="3070035"/>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E818-D72F-C27F-847F-CB87B1294EE1}"/>
              </a:ext>
            </a:extLst>
          </p:cNvPr>
          <p:cNvSpPr>
            <a:spLocks noGrp="1"/>
          </p:cNvSpPr>
          <p:nvPr>
            <p:ph type="title"/>
          </p:nvPr>
        </p:nvSpPr>
        <p:spPr/>
        <p:txBody>
          <a:bodyPr/>
          <a:lstStyle/>
          <a:p>
            <a:r>
              <a:rPr lang="en-US" sz="4400" dirty="0">
                <a:solidFill>
                  <a:srgbClr val="243666"/>
                </a:solidFill>
              </a:rPr>
              <a:t>Final project outcome</a:t>
            </a:r>
            <a:endParaRPr lang="en-IN" dirty="0"/>
          </a:p>
        </p:txBody>
      </p:sp>
      <p:sp>
        <p:nvSpPr>
          <p:cNvPr id="3" name="Content Placeholder 2">
            <a:extLst>
              <a:ext uri="{FF2B5EF4-FFF2-40B4-BE49-F238E27FC236}">
                <a16:creationId xmlns:a16="http://schemas.microsoft.com/office/drawing/2014/main" id="{37B9CFA3-BBAB-CAD3-DA73-058051004803}"/>
              </a:ext>
            </a:extLst>
          </p:cNvPr>
          <p:cNvSpPr>
            <a:spLocks noGrp="1"/>
          </p:cNvSpPr>
          <p:nvPr>
            <p:ph idx="1"/>
          </p:nvPr>
        </p:nvSpPr>
        <p:spPr>
          <a:xfrm>
            <a:off x="838200" y="1337187"/>
            <a:ext cx="10515600" cy="4839776"/>
          </a:xfrm>
        </p:spPr>
        <p:txBody>
          <a:bodyPr>
            <a:normAutofit/>
          </a:bodyPr>
          <a:lstStyle/>
          <a:p>
            <a:r>
              <a:rPr lang="en-US" sz="1500" dirty="0"/>
              <a:t>What would you like to do?</a:t>
            </a:r>
          </a:p>
          <a:p>
            <a:r>
              <a:rPr lang="en-US" sz="1500" dirty="0"/>
              <a:t>1. Add a new book</a:t>
            </a:r>
          </a:p>
          <a:p>
            <a:r>
              <a:rPr lang="en-US" sz="1500" dirty="0"/>
              <a:t>2. Search for a book</a:t>
            </a:r>
          </a:p>
          <a:p>
            <a:r>
              <a:rPr lang="en-US" sz="1500" dirty="0"/>
              <a:t>3. Mark a book as borrowed</a:t>
            </a:r>
          </a:p>
          <a:p>
            <a:r>
              <a:rPr lang="en-US" sz="1500" dirty="0"/>
              <a:t>4. Mark a book as returned</a:t>
            </a:r>
          </a:p>
          <a:p>
            <a:r>
              <a:rPr lang="en-US" sz="1500" dirty="0"/>
              <a:t>5. List all borrowed books</a:t>
            </a:r>
          </a:p>
          <a:p>
            <a:r>
              <a:rPr lang="en-US" sz="1500" dirty="0"/>
              <a:t>6. Delete a book from the library</a:t>
            </a:r>
          </a:p>
          <a:p>
            <a:r>
              <a:rPr lang="en-US" sz="1500" dirty="0"/>
              <a:t>7. Exit</a:t>
            </a:r>
          </a:p>
          <a:p>
            <a:r>
              <a:rPr lang="en-US" sz="1500" dirty="0"/>
              <a:t>Enter your choice (1-7): 1</a:t>
            </a:r>
          </a:p>
          <a:p>
            <a:r>
              <a:rPr lang="en-US" sz="1500" dirty="0"/>
              <a:t>Enter the title of the book:  book To Kill a Mocking bird book To Kill a Mockingbird</a:t>
            </a:r>
          </a:p>
          <a:p>
            <a:r>
              <a:rPr lang="en-US" sz="1500" dirty="0"/>
              <a:t>Enter the author of the book:  Harper Lee</a:t>
            </a:r>
          </a:p>
          <a:p>
            <a:r>
              <a:rPr lang="en-US" sz="1500" dirty="0"/>
              <a:t>Enter the ISBN of the book (optional):  9780061120084</a:t>
            </a:r>
          </a:p>
          <a:p>
            <a:r>
              <a:rPr lang="en-US" sz="1500" dirty="0"/>
              <a:t>Enter the genre of the book (optional):  </a:t>
            </a:r>
            <a:r>
              <a:rPr lang="en-US" sz="1500" dirty="0" err="1"/>
              <a:t>FictionFiction</a:t>
            </a:r>
            <a:endParaRPr lang="en-US" sz="1500" dirty="0"/>
          </a:p>
          <a:p>
            <a:r>
              <a:rPr lang="en-US" sz="1500" dirty="0"/>
              <a:t>Book "book To Kill a Mockingbird" by Harper Lee added to the library.</a:t>
            </a:r>
          </a:p>
          <a:p>
            <a:endParaRPr lang="en-IN" dirty="0"/>
          </a:p>
        </p:txBody>
      </p:sp>
    </p:spTree>
    <p:extLst>
      <p:ext uri="{BB962C8B-B14F-4D97-AF65-F5344CB8AC3E}">
        <p14:creationId xmlns:p14="http://schemas.microsoft.com/office/powerpoint/2010/main" val="2804487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244</TotalTime>
  <Words>381</Words>
  <Application>Microsoft Office PowerPoint</Application>
  <PresentationFormat>Widescreen</PresentationFormat>
  <Paragraphs>31</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Calibri</vt:lpstr>
      <vt:lpstr>Canva Sans</vt:lpstr>
      <vt:lpstr>IBM Plex Sans 2</vt:lpstr>
      <vt:lpstr>Office Theme</vt:lpstr>
      <vt:lpstr>PowerPoint Presentation</vt:lpstr>
      <vt:lpstr>Final project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Pratik Kale</cp:lastModifiedBy>
  <cp:revision>13</cp:revision>
  <dcterms:created xsi:type="dcterms:W3CDTF">2024-03-21T10:04:50Z</dcterms:created>
  <dcterms:modified xsi:type="dcterms:W3CDTF">2024-07-01T01:42:58Z</dcterms:modified>
</cp:coreProperties>
</file>