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0CADB0-C79B-4282-915D-D956B831BF50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CEAE4-1CC8-475C-B04D-5238077A96FE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A9EC7-F18A-4EA2-AAE8-B135D7646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5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A9EC7-F18A-4EA2-AAE8-B135D7646F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9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162E-E74A-4E2B-BE35-257E5D560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666F-EB25-4DB0-B735-51D92A8F1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3FDD-2450-4403-8EF3-5EAEC418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D4B2-10CE-4CA4-B9ED-2A2A37A7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2616-CDA1-4C71-BC99-6E2B3C5F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563F-768C-4937-AC0F-33AC5B8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7E2EF-3127-4863-B534-35FFFE2D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CC2C-9DD6-49CC-8208-61BF5EE8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C0B-E259-4676-A5BF-E0855DAD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C997-4B9F-40E4-B444-30705A7A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7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0057B-3DAD-45ED-818E-BAA05B8B6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8B8E4-0D79-4F77-B5D7-FF54F6315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1F2A-AD92-4178-82F9-821FF2A9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BC7A-5859-43A2-AC29-A962E3B0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299D-9007-4957-80A9-C8681E02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3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A53D-DC7E-4A17-B09B-2F7185C9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75D8-3AC4-422A-8C5C-B50CC879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D316-BECF-4C29-A70F-7CE5E7F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CB05-DACF-49E2-80B8-03228F8A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FF81-F4E5-44BD-95EC-200EB938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93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7F79-F881-412E-8AB0-E7E27B8E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1067B-FF12-4030-9EF7-C7A3C453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A081-2AFB-4A04-A709-CB86556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6166-11A7-4141-B535-64501A1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4537-51B4-4070-B52B-3DDB4E3D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1DDB-9696-450E-BE36-47C74297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7C50-5AB9-41ED-8240-65FF3AD4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EC7C-7856-4265-A363-85AEDDB8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7434C-0965-43AF-A034-F5A6FEF1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D93F6-F0D4-4C7D-BD51-4757B42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388-A7C8-40C6-A960-C27C9A3A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8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FDF-1B82-4777-ADF2-C3110080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8D3B-ECF5-4B16-AD83-5FB7060B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E89F3-AEDF-410C-A0B6-B2B2CD9F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F0E30-2F3C-4F2D-900B-24B558E57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2630E-3F6E-4C7F-B607-9B2FC36E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34212-1F6F-4E3E-B7A6-C5C0F915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10296-FED5-4A1B-A542-83066A62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242D2-AF94-4F6E-9665-49A5C54B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C9E8-B060-4CCE-A78A-F92BF37E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00EB0-47EC-474A-BDC1-A4A8BCBC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B6CD0-15C9-4AA1-A1CF-51330CB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50547-3CED-451B-8CF9-08ED22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1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A8FC7-1A15-4975-8013-E78304BC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A4062-08B8-4317-A270-56C39D09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D461-D1C0-4FAD-B405-AA277BEE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1905-8D0F-4E32-A9C7-F8DC00A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41BC-54B4-4BC6-BFF8-5F7B33BE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467A7-BA93-4CC2-9C4A-BB0F5344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7F223-82F9-4B1F-BBE6-06A64890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F95F1-B8D4-448B-B20B-66C36C0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D6097-4139-49A8-8DA9-84022CC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AFD6-250B-4218-9335-FC85BFD0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27FD5-C213-4043-B06D-7C4E09F10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EC03-D3ED-45DE-8961-33573416A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A948-5E43-42D3-863C-789747AB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D66D-BC48-47BC-92D9-12637091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64BE-C721-49B4-B032-AE7918ED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4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450D5-A712-440F-B7D9-FD7C678C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71AA-D8DD-4A35-9BB0-B9BD29F5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5FD3-34D8-4D3F-ABAD-ABAC68252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052C-9830-4154-86E9-D5F264FB6F7A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C001-6A46-417A-8824-A76A58E45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DEF3-5246-41C8-9EC0-6477C209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7DB8-2D08-41C8-AECE-033D37B30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49B42-DC38-4F65-8AE3-9F80FA69A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6" r="9851"/>
          <a:stretch/>
        </p:blipFill>
        <p:spPr>
          <a:xfrm>
            <a:off x="0" y="15260"/>
            <a:ext cx="12192000" cy="6858000"/>
          </a:xfrm>
          <a:prstGeom prst="rect">
            <a:avLst/>
          </a:prstGeom>
        </p:spPr>
      </p:pic>
      <p:pic>
        <p:nvPicPr>
          <p:cNvPr id="1026" name="Picture 2" descr="https://www.sih.gov.in/uploads/logo/20181128225930.png">
            <a:extLst>
              <a:ext uri="{FF2B5EF4-FFF2-40B4-BE49-F238E27FC236}">
                <a16:creationId xmlns:a16="http://schemas.microsoft.com/office/drawing/2014/main" id="{EC20F81B-DFFA-4489-8920-534B4ADD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510" y="-4903"/>
            <a:ext cx="1527920" cy="162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DDF335-5660-4A9C-BC6C-9619432DA51E}"/>
              </a:ext>
            </a:extLst>
          </p:cNvPr>
          <p:cNvSpPr/>
          <p:nvPr/>
        </p:nvSpPr>
        <p:spPr>
          <a:xfrm>
            <a:off x="2183518" y="955612"/>
            <a:ext cx="75025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CODE_IN_INDIA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BEF481-DC6B-4AE4-9FF1-F3F75F8F8E27}"/>
              </a:ext>
            </a:extLst>
          </p:cNvPr>
          <p:cNvSpPr/>
          <p:nvPr/>
        </p:nvSpPr>
        <p:spPr>
          <a:xfrm>
            <a:off x="2183518" y="2826492"/>
            <a:ext cx="78249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Statement </a:t>
            </a:r>
          </a:p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Optimized Pattern for arranging tires in a truck</a:t>
            </a:r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BD41F-B85B-44BC-9B3B-F038E9E802CC}"/>
              </a:ext>
            </a:extLst>
          </p:cNvPr>
          <p:cNvSpPr/>
          <p:nvPr/>
        </p:nvSpPr>
        <p:spPr>
          <a:xfrm>
            <a:off x="330462" y="4032238"/>
            <a:ext cx="2931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Team 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DF1A5-0D3C-46A7-87CF-161BF1439AC1}"/>
              </a:ext>
            </a:extLst>
          </p:cNvPr>
          <p:cNvSpPr txBox="1"/>
          <p:nvPr/>
        </p:nvSpPr>
        <p:spPr>
          <a:xfrm>
            <a:off x="3509278" y="4210989"/>
            <a:ext cx="6036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Deepam Gupta</a:t>
            </a:r>
          </a:p>
          <a:p>
            <a:r>
              <a:rPr lang="en-IN" sz="24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Pratik Mehta</a:t>
            </a:r>
          </a:p>
          <a:p>
            <a:r>
              <a:rPr lang="en-IN" sz="2400" dirty="0" err="1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Jatin</a:t>
            </a:r>
            <a:r>
              <a:rPr lang="en-IN" sz="24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Gupta</a:t>
            </a:r>
          </a:p>
          <a:p>
            <a:r>
              <a:rPr lang="en-IN" sz="24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Deep Kothari</a:t>
            </a:r>
          </a:p>
          <a:p>
            <a:r>
              <a:rPr lang="en-IN" sz="24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Bhoomika Pandey</a:t>
            </a:r>
          </a:p>
          <a:p>
            <a:r>
              <a:rPr lang="en-IN" sz="24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Rajat </a:t>
            </a:r>
            <a:r>
              <a:rPr lang="en-IN" sz="2400" dirty="0" err="1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Karahe</a:t>
            </a:r>
            <a:endParaRPr lang="en-IN" sz="2400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D78C-DD6A-4A40-8890-B36893D563BE}"/>
              </a:ext>
            </a:extLst>
          </p:cNvPr>
          <p:cNvSpPr/>
          <p:nvPr/>
        </p:nvSpPr>
        <p:spPr>
          <a:xfrm>
            <a:off x="9331399" y="6334149"/>
            <a:ext cx="2638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Code : SV2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CCD5C6-E9DE-4AD4-8C70-FD9C2E89D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5" y="-147513"/>
            <a:ext cx="1450221" cy="14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4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18EFF1-EBA7-46A6-9301-B208EACCF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39" y="0"/>
            <a:ext cx="10248405" cy="6827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A7B70-A574-4A19-95AA-F0A9E0D0C536}"/>
              </a:ext>
            </a:extLst>
          </p:cNvPr>
          <p:cNvSpPr/>
          <p:nvPr/>
        </p:nvSpPr>
        <p:spPr>
          <a:xfrm>
            <a:off x="247319" y="4749482"/>
            <a:ext cx="4527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16083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49F21-E649-4E75-B392-67D105C9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26" y="0"/>
            <a:ext cx="10341083" cy="6966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A7B70-A574-4A19-95AA-F0A9E0D0C536}"/>
              </a:ext>
            </a:extLst>
          </p:cNvPr>
          <p:cNvSpPr/>
          <p:nvPr/>
        </p:nvSpPr>
        <p:spPr>
          <a:xfrm>
            <a:off x="247319" y="4749482"/>
            <a:ext cx="4527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85574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FF92FC-0AC3-4D9E-B444-688F94C6E32E}"/>
              </a:ext>
            </a:extLst>
          </p:cNvPr>
          <p:cNvSpPr/>
          <p:nvPr/>
        </p:nvSpPr>
        <p:spPr>
          <a:xfrm>
            <a:off x="3780302" y="3429000"/>
            <a:ext cx="46313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skerville Old Face" panose="02020602080505020303" pitchFamily="18" charset="0"/>
              </a:rPr>
              <a:t>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87838-161B-4496-81B2-0696AB59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98" y="1331590"/>
            <a:ext cx="8517722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57BC1-1405-426C-B5A1-2A0FADA7898E}"/>
              </a:ext>
            </a:extLst>
          </p:cNvPr>
          <p:cNvSpPr/>
          <p:nvPr/>
        </p:nvSpPr>
        <p:spPr>
          <a:xfrm>
            <a:off x="3276831" y="0"/>
            <a:ext cx="56383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Pattern Advisor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DA75C-7450-4A63-84CF-10FDF61891FD}"/>
              </a:ext>
            </a:extLst>
          </p:cNvPr>
          <p:cNvSpPr/>
          <p:nvPr/>
        </p:nvSpPr>
        <p:spPr>
          <a:xfrm>
            <a:off x="1133213" y="2100218"/>
            <a:ext cx="463620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Web-App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Technology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Pictorial Output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sz="4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58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22B62B-D22A-4BDB-86D9-B767B41338F6}"/>
              </a:ext>
            </a:extLst>
          </p:cNvPr>
          <p:cNvSpPr/>
          <p:nvPr/>
        </p:nvSpPr>
        <p:spPr>
          <a:xfrm>
            <a:off x="939724" y="280118"/>
            <a:ext cx="1989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742F3-0ABC-4E1A-93D2-9B3002FD2521}"/>
              </a:ext>
            </a:extLst>
          </p:cNvPr>
          <p:cNvSpPr/>
          <p:nvPr/>
        </p:nvSpPr>
        <p:spPr>
          <a:xfrm>
            <a:off x="1133213" y="2100218"/>
            <a:ext cx="7990457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Truck Type : CTL, FTL, MXL, etc.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 Plan :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Id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</a:t>
            </a:r>
          </a:p>
          <a:p>
            <a:pPr marL="3886200" lvl="7" indent="-685800">
              <a:buFont typeface="Arial" panose="020B0604020202020204" pitchFamily="34" charset="0"/>
              <a:buChar char="•"/>
            </a:pPr>
            <a:endParaRPr lang="en-US" sz="4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0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0F768D-3C38-4D27-84BD-58D2BA1F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33" y="663101"/>
            <a:ext cx="4992534" cy="5531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21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E191F-3193-4FE8-884B-DCE085A7E8D1}"/>
              </a:ext>
            </a:extLst>
          </p:cNvPr>
          <p:cNvSpPr/>
          <p:nvPr/>
        </p:nvSpPr>
        <p:spPr>
          <a:xfrm>
            <a:off x="888636" y="196143"/>
            <a:ext cx="2353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276BA-686D-41DD-8471-DCC3E8FDA0B6}"/>
              </a:ext>
            </a:extLst>
          </p:cNvPr>
          <p:cNvSpPr/>
          <p:nvPr/>
        </p:nvSpPr>
        <p:spPr>
          <a:xfrm>
            <a:off x="888636" y="1251132"/>
            <a:ext cx="10134506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Data stored in database.</a:t>
            </a:r>
          </a:p>
          <a:p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Product Id is Unique :- 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Tire code</a:t>
            </a:r>
          </a:p>
          <a:p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Layer wise optimization of the truck.</a:t>
            </a:r>
          </a:p>
          <a:p>
            <a:r>
              <a:rPr lang="en-US" sz="4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Grid-wise output for easy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70649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0AABB-E23A-407D-899D-B77AA7F3AD20}"/>
              </a:ext>
            </a:extLst>
          </p:cNvPr>
          <p:cNvSpPr/>
          <p:nvPr/>
        </p:nvSpPr>
        <p:spPr>
          <a:xfrm>
            <a:off x="503853" y="1703363"/>
            <a:ext cx="11346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 : HTML5, CSS3, Bootstrap4, </a:t>
            </a:r>
            <a:r>
              <a:rPr lang="en-US" sz="40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4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:</a:t>
            </a:r>
            <a:r>
              <a:rPr 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Python-&gt; Django</a:t>
            </a:r>
          </a:p>
          <a:p>
            <a:pPr marL="742950" indent="-742950">
              <a:buAutoNum type="arabicPeriod"/>
            </a:pPr>
            <a:r>
              <a:rPr 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Database: MySQL</a:t>
            </a:r>
          </a:p>
          <a:p>
            <a:pPr marL="742950" indent="-742950">
              <a:buAutoNum type="arabicPeriod"/>
            </a:pPr>
            <a:r>
              <a:rPr 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 Python-&gt;Matplotlib</a:t>
            </a:r>
          </a:p>
          <a:p>
            <a:pPr marL="742950" indent="-742950">
              <a:buAutoNum type="arabicPeriod"/>
            </a:pPr>
            <a:r>
              <a:rPr 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Calculation: Python-&gt;NumPy</a:t>
            </a:r>
          </a:p>
          <a:p>
            <a:pPr marL="742950" indent="-742950">
              <a:buAutoNum type="arabicPeriod"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038A3-99E9-42A5-81B1-252189128E07}"/>
              </a:ext>
            </a:extLst>
          </p:cNvPr>
          <p:cNvSpPr/>
          <p:nvPr/>
        </p:nvSpPr>
        <p:spPr>
          <a:xfrm>
            <a:off x="176731" y="196143"/>
            <a:ext cx="5101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7163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F0311-41E0-4FF1-ABC0-626C10BA4E11}"/>
              </a:ext>
            </a:extLst>
          </p:cNvPr>
          <p:cNvSpPr/>
          <p:nvPr/>
        </p:nvSpPr>
        <p:spPr>
          <a:xfrm>
            <a:off x="419537" y="217815"/>
            <a:ext cx="6451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Futuristic Expansion…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F3997-6533-41F3-841C-03445E64493F}"/>
              </a:ext>
            </a:extLst>
          </p:cNvPr>
          <p:cNvSpPr/>
          <p:nvPr/>
        </p:nvSpPr>
        <p:spPr>
          <a:xfrm>
            <a:off x="781550" y="1483768"/>
            <a:ext cx="10350077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increase cost effectiveness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and Accurate</a:t>
            </a:r>
            <a:endParaRPr lang="en-US" sz="5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used in any logistic where </a:t>
            </a:r>
          </a:p>
          <a:p>
            <a:r>
              <a:rPr 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packing efficiency is involved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converted into simulation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used for </a:t>
            </a:r>
            <a:r>
              <a:rPr lang="en-US" sz="54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purpose</a:t>
            </a:r>
            <a:endParaRPr lang="en-US" sz="5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06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09DC2-035F-4EC6-9A72-22296515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99" y="127606"/>
            <a:ext cx="10315089" cy="6682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A7B70-A574-4A19-95AA-F0A9E0D0C536}"/>
              </a:ext>
            </a:extLst>
          </p:cNvPr>
          <p:cNvSpPr/>
          <p:nvPr/>
        </p:nvSpPr>
        <p:spPr>
          <a:xfrm>
            <a:off x="247319" y="4749482"/>
            <a:ext cx="4527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429206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154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Deepam Gupta</dc:creator>
  <cp:lastModifiedBy>Windows User</cp:lastModifiedBy>
  <cp:revision>30</cp:revision>
  <dcterms:created xsi:type="dcterms:W3CDTF">2019-03-02T11:50:41Z</dcterms:created>
  <dcterms:modified xsi:type="dcterms:W3CDTF">2019-03-03T11:21:31Z</dcterms:modified>
</cp:coreProperties>
</file>