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 id="263" r:id="rId8"/>
    <p:sldId id="264" r:id="rId9"/>
    <p:sldId id="266" r:id="rId10"/>
    <p:sldId id="265" r:id="rId11"/>
    <p:sldId id="267" r:id="rId12"/>
    <p:sldId id="268"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K" userId="5a3215bdb6c652ed" providerId="LiveId" clId="{F4D44A27-363E-4345-B9EE-E79A589A55FD}"/>
    <pc:docChg chg="delSld modSld">
      <pc:chgData name="PRATIK" userId="5a3215bdb6c652ed" providerId="LiveId" clId="{F4D44A27-363E-4345-B9EE-E79A589A55FD}" dt="2023-08-29T17:03:11.324" v="20" actId="47"/>
      <pc:docMkLst>
        <pc:docMk/>
      </pc:docMkLst>
      <pc:sldChg chg="modSp mod">
        <pc:chgData name="PRATIK" userId="5a3215bdb6c652ed" providerId="LiveId" clId="{F4D44A27-363E-4345-B9EE-E79A589A55FD}" dt="2023-08-29T17:00:53.408" v="2" actId="255"/>
        <pc:sldMkLst>
          <pc:docMk/>
          <pc:sldMk cId="142195624" sldId="259"/>
        </pc:sldMkLst>
        <pc:spChg chg="mod">
          <ac:chgData name="PRATIK" userId="5a3215bdb6c652ed" providerId="LiveId" clId="{F4D44A27-363E-4345-B9EE-E79A589A55FD}" dt="2023-08-29T17:00:53.408" v="2" actId="255"/>
          <ac:spMkLst>
            <pc:docMk/>
            <pc:sldMk cId="142195624" sldId="259"/>
            <ac:spMk id="2" creationId="{35FCB13D-7621-3984-7BBE-DACE1B9071C8}"/>
          </ac:spMkLst>
        </pc:spChg>
      </pc:sldChg>
      <pc:sldChg chg="modSp mod">
        <pc:chgData name="PRATIK" userId="5a3215bdb6c652ed" providerId="LiveId" clId="{F4D44A27-363E-4345-B9EE-E79A589A55FD}" dt="2023-08-29T17:01:11.982" v="3" actId="255"/>
        <pc:sldMkLst>
          <pc:docMk/>
          <pc:sldMk cId="1163062883" sldId="260"/>
        </pc:sldMkLst>
        <pc:spChg chg="mod">
          <ac:chgData name="PRATIK" userId="5a3215bdb6c652ed" providerId="LiveId" clId="{F4D44A27-363E-4345-B9EE-E79A589A55FD}" dt="2023-08-29T17:01:11.982" v="3" actId="255"/>
          <ac:spMkLst>
            <pc:docMk/>
            <pc:sldMk cId="1163062883" sldId="260"/>
            <ac:spMk id="2" creationId="{BF8FAB69-8592-EEC5-92E8-6333C5480B7C}"/>
          </ac:spMkLst>
        </pc:spChg>
      </pc:sldChg>
      <pc:sldChg chg="modSp mod">
        <pc:chgData name="PRATIK" userId="5a3215bdb6c652ed" providerId="LiveId" clId="{F4D44A27-363E-4345-B9EE-E79A589A55FD}" dt="2023-08-29T17:01:23.864" v="5" actId="113"/>
        <pc:sldMkLst>
          <pc:docMk/>
          <pc:sldMk cId="3317009084" sldId="261"/>
        </pc:sldMkLst>
        <pc:spChg chg="mod">
          <ac:chgData name="PRATIK" userId="5a3215bdb6c652ed" providerId="LiveId" clId="{F4D44A27-363E-4345-B9EE-E79A589A55FD}" dt="2023-08-29T17:01:23.864" v="5" actId="113"/>
          <ac:spMkLst>
            <pc:docMk/>
            <pc:sldMk cId="3317009084" sldId="261"/>
            <ac:spMk id="2" creationId="{688C098F-69A5-B3F0-6C55-50E0EE660AD0}"/>
          </ac:spMkLst>
        </pc:spChg>
      </pc:sldChg>
      <pc:sldChg chg="modSp mod">
        <pc:chgData name="PRATIK" userId="5a3215bdb6c652ed" providerId="LiveId" clId="{F4D44A27-363E-4345-B9EE-E79A589A55FD}" dt="2023-08-29T17:01:33.818" v="7" actId="2711"/>
        <pc:sldMkLst>
          <pc:docMk/>
          <pc:sldMk cId="2503828767" sldId="263"/>
        </pc:sldMkLst>
        <pc:spChg chg="mod">
          <ac:chgData name="PRATIK" userId="5a3215bdb6c652ed" providerId="LiveId" clId="{F4D44A27-363E-4345-B9EE-E79A589A55FD}" dt="2023-08-29T17:01:33.818" v="7" actId="2711"/>
          <ac:spMkLst>
            <pc:docMk/>
            <pc:sldMk cId="2503828767" sldId="263"/>
            <ac:spMk id="6" creationId="{EC040761-F2FB-2AA6-333D-E521D1FD2F5D}"/>
          </ac:spMkLst>
        </pc:spChg>
      </pc:sldChg>
      <pc:sldChg chg="modSp mod">
        <pc:chgData name="PRATIK" userId="5a3215bdb6c652ed" providerId="LiveId" clId="{F4D44A27-363E-4345-B9EE-E79A589A55FD}" dt="2023-08-29T17:01:46.033" v="9" actId="2711"/>
        <pc:sldMkLst>
          <pc:docMk/>
          <pc:sldMk cId="2072088831" sldId="264"/>
        </pc:sldMkLst>
        <pc:spChg chg="mod">
          <ac:chgData name="PRATIK" userId="5a3215bdb6c652ed" providerId="LiveId" clId="{F4D44A27-363E-4345-B9EE-E79A589A55FD}" dt="2023-08-29T17:01:46.033" v="9" actId="2711"/>
          <ac:spMkLst>
            <pc:docMk/>
            <pc:sldMk cId="2072088831" sldId="264"/>
            <ac:spMk id="2" creationId="{319C21A9-90E5-0581-A6E8-118188C594D8}"/>
          </ac:spMkLst>
        </pc:spChg>
      </pc:sldChg>
      <pc:sldChg chg="modSp mod">
        <pc:chgData name="PRATIK" userId="5a3215bdb6c652ed" providerId="LiveId" clId="{F4D44A27-363E-4345-B9EE-E79A589A55FD}" dt="2023-08-29T17:02:14.514" v="13" actId="2711"/>
        <pc:sldMkLst>
          <pc:docMk/>
          <pc:sldMk cId="2420736419" sldId="265"/>
        </pc:sldMkLst>
        <pc:spChg chg="mod">
          <ac:chgData name="PRATIK" userId="5a3215bdb6c652ed" providerId="LiveId" clId="{F4D44A27-363E-4345-B9EE-E79A589A55FD}" dt="2023-08-29T17:02:14.514" v="13" actId="2711"/>
          <ac:spMkLst>
            <pc:docMk/>
            <pc:sldMk cId="2420736419" sldId="265"/>
            <ac:spMk id="2" creationId="{2AB0A1B9-C15C-C648-8113-810DFDAD2C08}"/>
          </ac:spMkLst>
        </pc:spChg>
      </pc:sldChg>
      <pc:sldChg chg="modSp mod">
        <pc:chgData name="PRATIK" userId="5a3215bdb6c652ed" providerId="LiveId" clId="{F4D44A27-363E-4345-B9EE-E79A589A55FD}" dt="2023-08-29T17:01:59.626" v="11" actId="2711"/>
        <pc:sldMkLst>
          <pc:docMk/>
          <pc:sldMk cId="397852483" sldId="266"/>
        </pc:sldMkLst>
        <pc:spChg chg="mod">
          <ac:chgData name="PRATIK" userId="5a3215bdb6c652ed" providerId="LiveId" clId="{F4D44A27-363E-4345-B9EE-E79A589A55FD}" dt="2023-08-29T17:01:59.626" v="11" actId="2711"/>
          <ac:spMkLst>
            <pc:docMk/>
            <pc:sldMk cId="397852483" sldId="266"/>
            <ac:spMk id="2" creationId="{FCC0737D-76FF-2FCE-9C7D-A922D062AA97}"/>
          </ac:spMkLst>
        </pc:spChg>
      </pc:sldChg>
      <pc:sldChg chg="modSp mod">
        <pc:chgData name="PRATIK" userId="5a3215bdb6c652ed" providerId="LiveId" clId="{F4D44A27-363E-4345-B9EE-E79A589A55FD}" dt="2023-08-29T17:02:26.805" v="15" actId="2711"/>
        <pc:sldMkLst>
          <pc:docMk/>
          <pc:sldMk cId="3291750481" sldId="267"/>
        </pc:sldMkLst>
        <pc:spChg chg="mod">
          <ac:chgData name="PRATIK" userId="5a3215bdb6c652ed" providerId="LiveId" clId="{F4D44A27-363E-4345-B9EE-E79A589A55FD}" dt="2023-08-29T17:02:26.805" v="15" actId="2711"/>
          <ac:spMkLst>
            <pc:docMk/>
            <pc:sldMk cId="3291750481" sldId="267"/>
            <ac:spMk id="2" creationId="{651880D3-0810-8EFB-77F8-BC29812C6A18}"/>
          </ac:spMkLst>
        </pc:spChg>
      </pc:sldChg>
      <pc:sldChg chg="modSp mod">
        <pc:chgData name="PRATIK" userId="5a3215bdb6c652ed" providerId="LiveId" clId="{F4D44A27-363E-4345-B9EE-E79A589A55FD}" dt="2023-08-29T17:02:39.637" v="17" actId="2711"/>
        <pc:sldMkLst>
          <pc:docMk/>
          <pc:sldMk cId="4243218032" sldId="268"/>
        </pc:sldMkLst>
        <pc:spChg chg="mod">
          <ac:chgData name="PRATIK" userId="5a3215bdb6c652ed" providerId="LiveId" clId="{F4D44A27-363E-4345-B9EE-E79A589A55FD}" dt="2023-08-29T17:02:39.637" v="17" actId="2711"/>
          <ac:spMkLst>
            <pc:docMk/>
            <pc:sldMk cId="4243218032" sldId="268"/>
            <ac:spMk id="2" creationId="{BF593B0E-AA6D-5DC1-2B0B-55E43B141225}"/>
          </ac:spMkLst>
        </pc:spChg>
      </pc:sldChg>
      <pc:sldChg chg="modSp mod">
        <pc:chgData name="PRATIK" userId="5a3215bdb6c652ed" providerId="LiveId" clId="{F4D44A27-363E-4345-B9EE-E79A589A55FD}" dt="2023-08-29T17:02:56.643" v="19" actId="2711"/>
        <pc:sldMkLst>
          <pc:docMk/>
          <pc:sldMk cId="1602697303" sldId="269"/>
        </pc:sldMkLst>
        <pc:spChg chg="mod">
          <ac:chgData name="PRATIK" userId="5a3215bdb6c652ed" providerId="LiveId" clId="{F4D44A27-363E-4345-B9EE-E79A589A55FD}" dt="2023-08-29T17:02:56.643" v="19" actId="2711"/>
          <ac:spMkLst>
            <pc:docMk/>
            <pc:sldMk cId="1602697303" sldId="269"/>
            <ac:spMk id="2" creationId="{AB54A56D-D653-4DE4-29BA-14615DD097CF}"/>
          </ac:spMkLst>
        </pc:spChg>
      </pc:sldChg>
      <pc:sldChg chg="del">
        <pc:chgData name="PRATIK" userId="5a3215bdb6c652ed" providerId="LiveId" clId="{F4D44A27-363E-4345-B9EE-E79A589A55FD}" dt="2023-08-29T17:03:11.324" v="20" actId="47"/>
        <pc:sldMkLst>
          <pc:docMk/>
          <pc:sldMk cId="880821194"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6C73091-D1C9-4BAA-952F-BBF153139649}"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9953A8-C7AC-4EDF-8A41-273B27503222}" type="slidenum">
              <a:rPr lang="en-IN" smtClean="0"/>
              <a:t>‹#›</a:t>
            </a:fld>
            <a:endParaRPr lang="en-IN"/>
          </a:p>
        </p:txBody>
      </p:sp>
    </p:spTree>
    <p:extLst>
      <p:ext uri="{BB962C8B-B14F-4D97-AF65-F5344CB8AC3E}">
        <p14:creationId xmlns:p14="http://schemas.microsoft.com/office/powerpoint/2010/main" val="6688323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73091-D1C9-4BAA-952F-BBF153139649}"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9953A8-C7AC-4EDF-8A41-273B27503222}" type="slidenum">
              <a:rPr lang="en-IN" smtClean="0"/>
              <a:t>‹#›</a:t>
            </a:fld>
            <a:endParaRPr lang="en-IN"/>
          </a:p>
        </p:txBody>
      </p:sp>
    </p:spTree>
    <p:extLst>
      <p:ext uri="{BB962C8B-B14F-4D97-AF65-F5344CB8AC3E}">
        <p14:creationId xmlns:p14="http://schemas.microsoft.com/office/powerpoint/2010/main" val="1054039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73091-D1C9-4BAA-952F-BBF153139649}"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9953A8-C7AC-4EDF-8A41-273B27503222}" type="slidenum">
              <a:rPr lang="en-IN" smtClean="0"/>
              <a:t>‹#›</a:t>
            </a:fld>
            <a:endParaRPr lang="en-IN"/>
          </a:p>
        </p:txBody>
      </p:sp>
    </p:spTree>
    <p:extLst>
      <p:ext uri="{BB962C8B-B14F-4D97-AF65-F5344CB8AC3E}">
        <p14:creationId xmlns:p14="http://schemas.microsoft.com/office/powerpoint/2010/main" val="911680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C73091-D1C9-4BAA-952F-BBF153139649}"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9953A8-C7AC-4EDF-8A41-273B27503222}" type="slidenum">
              <a:rPr lang="en-IN" smtClean="0"/>
              <a:t>‹#›</a:t>
            </a:fld>
            <a:endParaRPr lang="en-IN"/>
          </a:p>
        </p:txBody>
      </p:sp>
    </p:spTree>
    <p:extLst>
      <p:ext uri="{BB962C8B-B14F-4D97-AF65-F5344CB8AC3E}">
        <p14:creationId xmlns:p14="http://schemas.microsoft.com/office/powerpoint/2010/main" val="350098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6C73091-D1C9-4BAA-952F-BBF153139649}"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9953A8-C7AC-4EDF-8A41-273B27503222}" type="slidenum">
              <a:rPr lang="en-IN" smtClean="0"/>
              <a:t>‹#›</a:t>
            </a:fld>
            <a:endParaRPr lang="en-IN"/>
          </a:p>
        </p:txBody>
      </p:sp>
    </p:spTree>
    <p:extLst>
      <p:ext uri="{BB962C8B-B14F-4D97-AF65-F5344CB8AC3E}">
        <p14:creationId xmlns:p14="http://schemas.microsoft.com/office/powerpoint/2010/main" val="21700054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6C73091-D1C9-4BAA-952F-BBF153139649}" type="datetimeFigureOut">
              <a:rPr lang="en-IN" smtClean="0"/>
              <a:t>29-08-2023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89953A8-C7AC-4EDF-8A41-273B27503222}" type="slidenum">
              <a:rPr lang="en-IN" smtClean="0"/>
              <a:t>‹#›</a:t>
            </a:fld>
            <a:endParaRPr lang="en-IN"/>
          </a:p>
        </p:txBody>
      </p:sp>
    </p:spTree>
    <p:extLst>
      <p:ext uri="{BB962C8B-B14F-4D97-AF65-F5344CB8AC3E}">
        <p14:creationId xmlns:p14="http://schemas.microsoft.com/office/powerpoint/2010/main" val="405001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6C73091-D1C9-4BAA-952F-BBF153139649}"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9953A8-C7AC-4EDF-8A41-273B27503222}"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1409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C73091-D1C9-4BAA-952F-BBF153139649}" type="datetimeFigureOut">
              <a:rPr lang="en-IN" smtClean="0"/>
              <a:t>29-08-2023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9953A8-C7AC-4EDF-8A41-273B27503222}" type="slidenum">
              <a:rPr lang="en-IN" smtClean="0"/>
              <a:t>‹#›</a:t>
            </a:fld>
            <a:endParaRPr lang="en-IN"/>
          </a:p>
        </p:txBody>
      </p:sp>
    </p:spTree>
    <p:extLst>
      <p:ext uri="{BB962C8B-B14F-4D97-AF65-F5344CB8AC3E}">
        <p14:creationId xmlns:p14="http://schemas.microsoft.com/office/powerpoint/2010/main" val="414364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73091-D1C9-4BAA-952F-BBF153139649}" type="datetimeFigureOut">
              <a:rPr lang="en-IN" smtClean="0"/>
              <a:t>29-08-2023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9953A8-C7AC-4EDF-8A41-273B27503222}" type="slidenum">
              <a:rPr lang="en-IN" smtClean="0"/>
              <a:t>‹#›</a:t>
            </a:fld>
            <a:endParaRPr lang="en-IN"/>
          </a:p>
        </p:txBody>
      </p:sp>
    </p:spTree>
    <p:extLst>
      <p:ext uri="{BB962C8B-B14F-4D97-AF65-F5344CB8AC3E}">
        <p14:creationId xmlns:p14="http://schemas.microsoft.com/office/powerpoint/2010/main" val="338732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6C73091-D1C9-4BAA-952F-BBF153139649}" type="datetimeFigureOut">
              <a:rPr lang="en-IN" smtClean="0"/>
              <a:t>29-08-2023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789953A8-C7AC-4EDF-8A41-273B27503222}" type="slidenum">
              <a:rPr lang="en-IN" smtClean="0"/>
              <a:t>‹#›</a:t>
            </a:fld>
            <a:endParaRPr lang="en-IN"/>
          </a:p>
        </p:txBody>
      </p:sp>
    </p:spTree>
    <p:extLst>
      <p:ext uri="{BB962C8B-B14F-4D97-AF65-F5344CB8AC3E}">
        <p14:creationId xmlns:p14="http://schemas.microsoft.com/office/powerpoint/2010/main" val="150568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6C73091-D1C9-4BAA-952F-BBF153139649}" type="datetimeFigureOut">
              <a:rPr lang="en-IN" smtClean="0"/>
              <a:t>29-08-2023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789953A8-C7AC-4EDF-8A41-273B27503222}" type="slidenum">
              <a:rPr lang="en-IN" smtClean="0"/>
              <a:t>‹#›</a:t>
            </a:fld>
            <a:endParaRPr lang="en-IN"/>
          </a:p>
        </p:txBody>
      </p:sp>
    </p:spTree>
    <p:extLst>
      <p:ext uri="{BB962C8B-B14F-4D97-AF65-F5344CB8AC3E}">
        <p14:creationId xmlns:p14="http://schemas.microsoft.com/office/powerpoint/2010/main" val="323760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6C73091-D1C9-4BAA-952F-BBF153139649}" type="datetimeFigureOut">
              <a:rPr lang="en-IN" smtClean="0"/>
              <a:t>29-08-2023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89953A8-C7AC-4EDF-8A41-273B27503222}" type="slidenum">
              <a:rPr lang="en-IN" smtClean="0"/>
              <a:t>‹#›</a:t>
            </a:fld>
            <a:endParaRPr lang="en-IN"/>
          </a:p>
        </p:txBody>
      </p:sp>
    </p:spTree>
    <p:extLst>
      <p:ext uri="{BB962C8B-B14F-4D97-AF65-F5344CB8AC3E}">
        <p14:creationId xmlns:p14="http://schemas.microsoft.com/office/powerpoint/2010/main" val="144089876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BE9F-F2C2-7B7E-E857-52A9BC58EC2A}"/>
              </a:ext>
            </a:extLst>
          </p:cNvPr>
          <p:cNvSpPr>
            <a:spLocks noGrp="1"/>
          </p:cNvSpPr>
          <p:nvPr>
            <p:ph type="ctrTitle"/>
          </p:nvPr>
        </p:nvSpPr>
        <p:spPr>
          <a:xfrm>
            <a:off x="645459" y="179294"/>
            <a:ext cx="10981765" cy="3738281"/>
          </a:xfrm>
        </p:spPr>
        <p:txBody>
          <a:bodyPr/>
          <a:lstStyle/>
          <a:p>
            <a:br>
              <a:rPr lang="en-US" sz="1800" b="1" i="0" u="none" strike="noStrike" dirty="0">
                <a:solidFill>
                  <a:srgbClr val="000000"/>
                </a:solidFill>
                <a:effectLst/>
                <a:latin typeface="Arial Black" panose="020B0A04020102020204" pitchFamily="34" charset="0"/>
              </a:rPr>
            </a:br>
            <a:br>
              <a:rPr lang="en-US" sz="1800" b="1" i="0" u="none" strike="noStrike" dirty="0">
                <a:solidFill>
                  <a:srgbClr val="000000"/>
                </a:solidFill>
                <a:effectLst/>
                <a:latin typeface="Arial Black" panose="020B0A04020102020204" pitchFamily="34" charset="0"/>
              </a:rPr>
            </a:br>
            <a:br>
              <a:rPr lang="en-US" sz="1800" b="1" i="0" u="none" strike="noStrike" dirty="0">
                <a:solidFill>
                  <a:srgbClr val="000000"/>
                </a:solidFill>
                <a:effectLst/>
                <a:latin typeface="Arial Black" panose="020B0A04020102020204" pitchFamily="34" charset="0"/>
              </a:rPr>
            </a:br>
            <a:br>
              <a:rPr lang="en-US" sz="1800" b="1" i="0" u="none" strike="noStrike" dirty="0">
                <a:solidFill>
                  <a:srgbClr val="000000"/>
                </a:solidFill>
                <a:effectLst/>
                <a:latin typeface="Arial Black" panose="020B0A04020102020204" pitchFamily="34" charset="0"/>
              </a:rPr>
            </a:br>
            <a:r>
              <a:rPr lang="en-US" sz="1800" b="1" i="0" u="none" strike="noStrike" dirty="0">
                <a:solidFill>
                  <a:srgbClr val="000000"/>
                </a:solidFill>
                <a:effectLst/>
                <a:latin typeface="Arial Black" panose="020B0A04020102020204" pitchFamily="34" charset="0"/>
              </a:rPr>
              <a:t>INSTITUTE FOR ADVANCED COMPUTING</a:t>
            </a:r>
            <a:br>
              <a:rPr lang="en-US" sz="1800" b="1" i="0" u="none" strike="noStrike" dirty="0">
                <a:solidFill>
                  <a:srgbClr val="000000"/>
                </a:solidFill>
                <a:effectLst/>
                <a:latin typeface="Arial Black" panose="020B0A04020102020204" pitchFamily="34" charset="0"/>
              </a:rPr>
            </a:br>
            <a:r>
              <a:rPr lang="en-US" sz="1800" b="1" i="0" u="none" strike="noStrike" dirty="0">
                <a:solidFill>
                  <a:srgbClr val="000000"/>
                </a:solidFill>
                <a:effectLst/>
                <a:latin typeface="Arial Black" panose="020B0A04020102020204" pitchFamily="34" charset="0"/>
              </a:rPr>
              <a:t>AND</a:t>
            </a:r>
            <a:br>
              <a:rPr lang="en-US" sz="1800" b="0" i="0" u="none" strike="noStrike" dirty="0">
                <a:solidFill>
                  <a:srgbClr val="000000"/>
                </a:solidFill>
                <a:effectLst/>
                <a:latin typeface="Arial Black" panose="020B0A04020102020204" pitchFamily="34" charset="0"/>
              </a:rPr>
            </a:br>
            <a:r>
              <a:rPr lang="en-US" sz="1800" b="1" i="0" u="none" strike="noStrike" dirty="0">
                <a:solidFill>
                  <a:srgbClr val="000000"/>
                </a:solidFill>
                <a:effectLst/>
                <a:latin typeface="Arial Black" panose="020B0A04020102020204" pitchFamily="34" charset="0"/>
              </a:rPr>
              <a:t>  SOFTWARE DEVELOPMENT</a:t>
            </a:r>
            <a:br>
              <a:rPr lang="en-US" sz="1800" b="0" i="0" u="none" strike="noStrike" dirty="0">
                <a:solidFill>
                  <a:srgbClr val="000000"/>
                </a:solidFill>
                <a:effectLst/>
                <a:latin typeface="Arial Black" panose="020B0A04020102020204" pitchFamily="34" charset="0"/>
              </a:rPr>
            </a:br>
            <a:r>
              <a:rPr lang="en-US" sz="1800" b="1" i="0" u="none" strike="noStrike" dirty="0">
                <a:solidFill>
                  <a:srgbClr val="000000"/>
                </a:solidFill>
                <a:effectLst/>
                <a:latin typeface="Arial Black" panose="020B0A04020102020204" pitchFamily="34" charset="0"/>
              </a:rPr>
              <a:t>  AKURDI, PUNE</a:t>
            </a:r>
            <a:br>
              <a:rPr lang="en-US" sz="1800" b="1" i="0" u="none" strike="noStrike" dirty="0">
                <a:solidFill>
                  <a:srgbClr val="000000"/>
                </a:solidFill>
                <a:effectLst/>
                <a:latin typeface="Arial Black" panose="020B0A04020102020204" pitchFamily="34" charset="0"/>
              </a:rPr>
            </a:br>
            <a:br>
              <a:rPr lang="en-US" sz="1800" b="0" i="0" u="none" strike="noStrike" dirty="0">
                <a:solidFill>
                  <a:srgbClr val="000000"/>
                </a:solidFill>
                <a:effectLst/>
                <a:latin typeface="Calibri" panose="020F0502020204030204" pitchFamily="34" charset="0"/>
              </a:rPr>
            </a:br>
            <a:r>
              <a:rPr lang="en-US" sz="1800" b="1" dirty="0">
                <a:effectLst/>
                <a:latin typeface="Arial Black" panose="020B0A04020102020204" pitchFamily="34" charset="0"/>
                <a:ea typeface="Times New Roman" panose="02020603050405020304" pitchFamily="18" charset="0"/>
              </a:rPr>
              <a:t>Implementation of HIDS Using</a:t>
            </a:r>
            <a:r>
              <a:rPr lang="en-US" sz="1800" b="1" spc="-385" dirty="0">
                <a:effectLst/>
                <a:latin typeface="Arial Black" panose="020B0A04020102020204" pitchFamily="34" charset="0"/>
                <a:ea typeface="Times New Roman" panose="02020603050405020304" pitchFamily="18" charset="0"/>
              </a:rPr>
              <a:t> </a:t>
            </a:r>
            <a:r>
              <a:rPr lang="en-US" sz="1800" b="1" dirty="0">
                <a:effectLst/>
                <a:latin typeface="Arial Black" panose="020B0A04020102020204" pitchFamily="34" charset="0"/>
                <a:ea typeface="Times New Roman" panose="02020603050405020304" pitchFamily="18" charset="0"/>
              </a:rPr>
              <a:t>OSSEC</a:t>
            </a:r>
            <a:r>
              <a:rPr lang="en-US" sz="1800" b="1" spc="-20" dirty="0">
                <a:effectLst/>
                <a:latin typeface="Arial Black" panose="020B0A04020102020204" pitchFamily="34" charset="0"/>
                <a:ea typeface="Times New Roman" panose="02020603050405020304" pitchFamily="18" charset="0"/>
              </a:rPr>
              <a:t> </a:t>
            </a:r>
            <a:r>
              <a:rPr lang="en-US" sz="1800" b="1" dirty="0">
                <a:effectLst/>
                <a:latin typeface="Arial Black" panose="020B0A04020102020204" pitchFamily="34" charset="0"/>
                <a:ea typeface="Times New Roman" panose="02020603050405020304" pitchFamily="18" charset="0"/>
              </a:rPr>
              <a:t>(Security)</a:t>
            </a:r>
            <a:endParaRPr lang="en-IN" b="1" dirty="0">
              <a:latin typeface="Arial Black" panose="020B0A04020102020204" pitchFamily="34" charset="0"/>
            </a:endParaRPr>
          </a:p>
        </p:txBody>
      </p:sp>
      <p:sp>
        <p:nvSpPr>
          <p:cNvPr id="3" name="Subtitle 2">
            <a:extLst>
              <a:ext uri="{FF2B5EF4-FFF2-40B4-BE49-F238E27FC236}">
                <a16:creationId xmlns:a16="http://schemas.microsoft.com/office/drawing/2014/main" id="{1E3124C2-14D7-AB4E-17A9-365DEEDE4AD0}"/>
              </a:ext>
            </a:extLst>
          </p:cNvPr>
          <p:cNvSpPr>
            <a:spLocks noGrp="1"/>
          </p:cNvSpPr>
          <p:nvPr>
            <p:ph type="subTitle" idx="1"/>
          </p:nvPr>
        </p:nvSpPr>
        <p:spPr>
          <a:xfrm>
            <a:off x="932329" y="4204447"/>
            <a:ext cx="9735671" cy="1945341"/>
          </a:xfrm>
        </p:spPr>
        <p:txBody>
          <a:bodyPr>
            <a:normAutofit fontScale="92500" lnSpcReduction="20000"/>
          </a:bodyPr>
          <a:lstStyle/>
          <a:p>
            <a:pPr algn="ctr" rtl="0">
              <a:spcBef>
                <a:spcPts val="0"/>
              </a:spcBef>
              <a:spcAft>
                <a:spcPts val="0"/>
              </a:spcAft>
            </a:pPr>
            <a:r>
              <a:rPr lang="en-IN" sz="2200" b="1" i="0" u="none" strike="noStrike" dirty="0">
                <a:solidFill>
                  <a:srgbClr val="000000"/>
                </a:solidFill>
                <a:effectLst/>
                <a:latin typeface="Arial Black" panose="020B0A04020102020204" pitchFamily="34" charset="0"/>
              </a:rPr>
              <a:t> </a:t>
            </a:r>
            <a:r>
              <a:rPr lang="en-IN" sz="1600" b="1" i="0" u="none" strike="noStrike" dirty="0">
                <a:solidFill>
                  <a:srgbClr val="000000"/>
                </a:solidFill>
                <a:effectLst/>
                <a:latin typeface="Arial Black" panose="020B0A04020102020204" pitchFamily="34" charset="0"/>
              </a:rPr>
              <a:t>GROUP NO: 12</a:t>
            </a:r>
            <a:endParaRPr lang="en-IN" sz="1600" b="1" dirty="0">
              <a:effectLst/>
              <a:latin typeface="Arial Black" panose="020B0A04020102020204" pitchFamily="34" charset="0"/>
            </a:endParaRPr>
          </a:p>
          <a:p>
            <a:pPr marL="392430" marR="38100" algn="ctr" rtl="0">
              <a:spcBef>
                <a:spcPts val="1015"/>
              </a:spcBef>
              <a:spcAft>
                <a:spcPts val="0"/>
              </a:spcAft>
            </a:pPr>
            <a:r>
              <a:rPr lang="en-IN" sz="1600" b="1" dirty="0">
                <a:solidFill>
                  <a:srgbClr val="000000"/>
                </a:solidFill>
                <a:latin typeface="Arial Black" panose="020B0A04020102020204" pitchFamily="34" charset="0"/>
              </a:rPr>
              <a:t>Neha </a:t>
            </a:r>
            <a:r>
              <a:rPr lang="en-IN" sz="1600" b="1" dirty="0" err="1">
                <a:solidFill>
                  <a:srgbClr val="000000"/>
                </a:solidFill>
                <a:latin typeface="Arial Black" panose="020B0A04020102020204" pitchFamily="34" charset="0"/>
              </a:rPr>
              <a:t>kulkarni</a:t>
            </a:r>
            <a:r>
              <a:rPr lang="en-IN" sz="1600" b="1" i="0" u="none" strike="noStrike" dirty="0">
                <a:solidFill>
                  <a:srgbClr val="000000"/>
                </a:solidFill>
                <a:effectLst/>
                <a:latin typeface="Arial Black" panose="020B0A04020102020204" pitchFamily="34" charset="0"/>
              </a:rPr>
              <a:t> (233422)</a:t>
            </a:r>
            <a:endParaRPr lang="en-IN" sz="1600" b="1" dirty="0">
              <a:effectLst/>
              <a:latin typeface="Arial Black" panose="020B0A04020102020204" pitchFamily="34" charset="0"/>
            </a:endParaRPr>
          </a:p>
          <a:p>
            <a:pPr marL="392430" algn="ctr" rtl="0">
              <a:spcBef>
                <a:spcPts val="1015"/>
              </a:spcBef>
              <a:spcAft>
                <a:spcPts val="0"/>
              </a:spcAft>
            </a:pPr>
            <a:r>
              <a:rPr lang="en-IN" sz="1600" b="1" i="0" u="none" strike="noStrike" dirty="0">
                <a:solidFill>
                  <a:srgbClr val="000000"/>
                </a:solidFill>
                <a:effectLst/>
                <a:latin typeface="Arial Black" panose="020B0A04020102020204" pitchFamily="34" charset="0"/>
              </a:rPr>
              <a:t>  Pratiksha </a:t>
            </a:r>
            <a:r>
              <a:rPr lang="en-IN" sz="1600" b="1" i="0" u="none" strike="noStrike" dirty="0" err="1">
                <a:solidFill>
                  <a:srgbClr val="000000"/>
                </a:solidFill>
                <a:effectLst/>
                <a:latin typeface="Arial Black" panose="020B0A04020102020204" pitchFamily="34" charset="0"/>
              </a:rPr>
              <a:t>Girnale</a:t>
            </a:r>
            <a:r>
              <a:rPr lang="en-IN" sz="1600" b="1" i="0" u="none" strike="noStrike" dirty="0">
                <a:solidFill>
                  <a:srgbClr val="000000"/>
                </a:solidFill>
                <a:effectLst/>
                <a:latin typeface="Arial Black" panose="020B0A04020102020204" pitchFamily="34" charset="0"/>
              </a:rPr>
              <a:t> (233434) </a:t>
            </a:r>
          </a:p>
          <a:p>
            <a:pPr marL="392430" algn="ctr" rtl="0">
              <a:spcBef>
                <a:spcPts val="1015"/>
              </a:spcBef>
              <a:spcAft>
                <a:spcPts val="0"/>
              </a:spcAft>
            </a:pPr>
            <a:r>
              <a:rPr lang="en-US" sz="1600" b="1" dirty="0">
                <a:latin typeface="Arial Black" panose="020B0A04020102020204" pitchFamily="34" charset="0"/>
              </a:rPr>
              <a:t>PROJECT GUIDE				CENTRE COORDINATOR               </a:t>
            </a:r>
          </a:p>
          <a:p>
            <a:pPr marL="392430" algn="ctr" rtl="0">
              <a:spcBef>
                <a:spcPts val="1015"/>
              </a:spcBef>
              <a:spcAft>
                <a:spcPts val="0"/>
              </a:spcAft>
            </a:pPr>
            <a:r>
              <a:rPr lang="en-US" sz="1600" b="1" dirty="0">
                <a:latin typeface="Arial Black" panose="020B0A04020102020204" pitchFamily="34" charset="0"/>
              </a:rPr>
              <a:t>Mr. Kartik </a:t>
            </a:r>
            <a:r>
              <a:rPr lang="en-US" sz="1600" b="1" dirty="0" err="1">
                <a:latin typeface="Arial Black" panose="020B0A04020102020204" pitchFamily="34" charset="0"/>
              </a:rPr>
              <a:t>Awari</a:t>
            </a:r>
            <a:r>
              <a:rPr lang="en-US" sz="1600" b="1" dirty="0">
                <a:latin typeface="Arial Black" panose="020B0A04020102020204" pitchFamily="34" charset="0"/>
              </a:rPr>
              <a:t>	     		                       Mr. Rohit </a:t>
            </a:r>
            <a:r>
              <a:rPr lang="en-US" sz="1600" b="1" dirty="0" err="1">
                <a:latin typeface="Arial Black" panose="020B0A04020102020204" pitchFamily="34" charset="0"/>
              </a:rPr>
              <a:t>Puranik</a:t>
            </a:r>
            <a:r>
              <a:rPr lang="en-US" sz="1600" b="1" dirty="0">
                <a:latin typeface="Arial Black" panose="020B0A04020102020204" pitchFamily="34" charset="0"/>
              </a:rPr>
              <a:t> </a:t>
            </a:r>
            <a:br>
              <a:rPr lang="en-IN" dirty="0"/>
            </a:br>
            <a:endParaRPr lang="en-IN" dirty="0"/>
          </a:p>
        </p:txBody>
      </p:sp>
      <p:pic>
        <p:nvPicPr>
          <p:cNvPr id="1026" name="Picture 2">
            <a:extLst>
              <a:ext uri="{FF2B5EF4-FFF2-40B4-BE49-F238E27FC236}">
                <a16:creationId xmlns:a16="http://schemas.microsoft.com/office/drawing/2014/main" id="{C28234C0-83BA-B6DF-C72F-856F35A3F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865" y="330855"/>
            <a:ext cx="1036124" cy="13560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732EC4A-7B09-29FE-0AE4-91BC7BC5A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8335" y="330854"/>
            <a:ext cx="2238559" cy="1085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77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A1B9-C15C-C648-8113-810DFDAD2C0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Authentication failed</a:t>
            </a:r>
          </a:p>
        </p:txBody>
      </p:sp>
      <p:pic>
        <p:nvPicPr>
          <p:cNvPr id="5" name="Content Placeholder 4">
            <a:extLst>
              <a:ext uri="{FF2B5EF4-FFF2-40B4-BE49-F238E27FC236}">
                <a16:creationId xmlns:a16="http://schemas.microsoft.com/office/drawing/2014/main" id="{7E92E18D-DE3D-32E8-09C8-46C871EA11FE}"/>
              </a:ext>
            </a:extLst>
          </p:cNvPr>
          <p:cNvPicPr>
            <a:picLocks noGrp="1" noChangeAspect="1"/>
          </p:cNvPicPr>
          <p:nvPr>
            <p:ph idx="1"/>
          </p:nvPr>
        </p:nvPicPr>
        <p:blipFill>
          <a:blip r:embed="rId2"/>
          <a:stretch>
            <a:fillRect/>
          </a:stretch>
        </p:blipFill>
        <p:spPr>
          <a:xfrm>
            <a:off x="1730188" y="2321859"/>
            <a:ext cx="8650941" cy="4034117"/>
          </a:xfrm>
        </p:spPr>
      </p:pic>
    </p:spTree>
    <p:extLst>
      <p:ext uri="{BB962C8B-B14F-4D97-AF65-F5344CB8AC3E}">
        <p14:creationId xmlns:p14="http://schemas.microsoft.com/office/powerpoint/2010/main" val="2420736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80D3-0810-8EFB-77F8-BC29812C6A1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Integrity checking</a:t>
            </a:r>
          </a:p>
        </p:txBody>
      </p:sp>
      <p:pic>
        <p:nvPicPr>
          <p:cNvPr id="5" name="Content Placeholder 4">
            <a:extLst>
              <a:ext uri="{FF2B5EF4-FFF2-40B4-BE49-F238E27FC236}">
                <a16:creationId xmlns:a16="http://schemas.microsoft.com/office/drawing/2014/main" id="{1C078311-4460-DF78-DA27-99F86D9E1D23}"/>
              </a:ext>
            </a:extLst>
          </p:cNvPr>
          <p:cNvPicPr>
            <a:picLocks noGrp="1" noChangeAspect="1"/>
          </p:cNvPicPr>
          <p:nvPr>
            <p:ph idx="1"/>
          </p:nvPr>
        </p:nvPicPr>
        <p:blipFill>
          <a:blip r:embed="rId2"/>
          <a:stretch>
            <a:fillRect/>
          </a:stretch>
        </p:blipFill>
        <p:spPr>
          <a:xfrm>
            <a:off x="2231136" y="2638425"/>
            <a:ext cx="7729728" cy="3403787"/>
          </a:xfrm>
        </p:spPr>
      </p:pic>
    </p:spTree>
    <p:extLst>
      <p:ext uri="{BB962C8B-B14F-4D97-AF65-F5344CB8AC3E}">
        <p14:creationId xmlns:p14="http://schemas.microsoft.com/office/powerpoint/2010/main" val="329175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3B0E-AA6D-5DC1-2B0B-55E43B141225}"/>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Hids</a:t>
            </a:r>
            <a:r>
              <a:rPr lang="en-IN" b="1" dirty="0">
                <a:latin typeface="Times New Roman" panose="02020603050405020304" pitchFamily="18" charset="0"/>
                <a:cs typeface="Times New Roman" panose="02020603050405020304" pitchFamily="18" charset="0"/>
              </a:rPr>
              <a:t> advantages</a:t>
            </a:r>
          </a:p>
        </p:txBody>
      </p:sp>
      <p:sp>
        <p:nvSpPr>
          <p:cNvPr id="15" name="Content Placeholder 14">
            <a:extLst>
              <a:ext uri="{FF2B5EF4-FFF2-40B4-BE49-F238E27FC236}">
                <a16:creationId xmlns:a16="http://schemas.microsoft.com/office/drawing/2014/main" id="{605CCCDD-E619-B01F-5C22-4E59CC62CBBE}"/>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A HIDS agent has the capability to monitor all network</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traffic destined for it on all interfaces on the system.</a:t>
            </a:r>
            <a:endParaRPr lang="en-IN"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It</a:t>
            </a:r>
            <a:r>
              <a:rPr lang="en-US" sz="1800" dirty="0">
                <a:effectLst/>
                <a:latin typeface="Times New Roman" panose="02020603050405020304" pitchFamily="18" charset="0"/>
                <a:ea typeface="Times New Roman" panose="02020603050405020304" pitchFamily="18" charset="0"/>
              </a:rPr>
              <a:t> gives security operators the ability to spot and stop an attack 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any host</a:t>
            </a:r>
          </a:p>
          <a:p>
            <a:r>
              <a:rPr lang="en-US" sz="1800" dirty="0">
                <a:effectLst/>
                <a:latin typeface="Times New Roman" panose="02020603050405020304" pitchFamily="18" charset="0"/>
                <a:ea typeface="Times New Roman" panose="02020603050405020304" pitchFamily="18" charset="0"/>
              </a:rPr>
              <a:t>It also has the capability to detect attacks outside your network perimeter.</a:t>
            </a:r>
          </a:p>
          <a:p>
            <a:r>
              <a:rPr lang="en-US" dirty="0">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gent has the capability to protect your laptop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 network traffic that may try to compromise your system through a wireless card.</a:t>
            </a:r>
            <a:endParaRPr lang="en-IN" dirty="0"/>
          </a:p>
        </p:txBody>
      </p:sp>
    </p:spTree>
    <p:extLst>
      <p:ext uri="{BB962C8B-B14F-4D97-AF65-F5344CB8AC3E}">
        <p14:creationId xmlns:p14="http://schemas.microsoft.com/office/powerpoint/2010/main" val="4243218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A56D-D653-4DE4-29BA-14615DD097C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C6A01A8-0E0A-32FB-5466-C408C5B80209}"/>
              </a:ext>
            </a:extLst>
          </p:cNvPr>
          <p:cNvSpPr>
            <a:spLocks noGrp="1"/>
          </p:cNvSpPr>
          <p:nvPr>
            <p:ph idx="1"/>
          </p:nvPr>
        </p:nvSpPr>
        <p:spPr/>
        <p:txBody>
          <a:bodyPr/>
          <a:lstStyle/>
          <a:p>
            <a:pPr marL="0" indent="0">
              <a:buNone/>
            </a:pPr>
            <a:r>
              <a:rPr lang="en-US" dirty="0">
                <a:solidFill>
                  <a:srgbClr val="374151"/>
                </a:solidFill>
                <a:latin typeface="Söhne"/>
              </a:rPr>
              <a:t>T</a:t>
            </a:r>
            <a:r>
              <a:rPr lang="en-US" b="0" i="0" dirty="0">
                <a:solidFill>
                  <a:srgbClr val="374151"/>
                </a:solidFill>
                <a:effectLst/>
                <a:latin typeface="Söhne"/>
              </a:rPr>
              <a:t>he project successfully implemented a Host-based Intrusion Detection System (HIDS) using OSSEC, contributing to the organization's cybersecurity strategy. The project's methodology, testing, and outcomes underscore the critical role of HIDS in safeguarding individual hosts against cyber threats.</a:t>
            </a:r>
            <a:endParaRPr lang="en-IN" dirty="0"/>
          </a:p>
        </p:txBody>
      </p:sp>
    </p:spTree>
    <p:extLst>
      <p:ext uri="{BB962C8B-B14F-4D97-AF65-F5344CB8AC3E}">
        <p14:creationId xmlns:p14="http://schemas.microsoft.com/office/powerpoint/2010/main" val="1602697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138E-07EA-3183-7695-EA37CA3B1778}"/>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97AD6004-6604-149D-8FE4-19890577361F}"/>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101538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A2BB-6057-CBBA-5D8D-2E5613AD6B49}"/>
              </a:ext>
            </a:extLst>
          </p:cNvPr>
          <p:cNvSpPr>
            <a:spLocks noGrp="1"/>
          </p:cNvSpPr>
          <p:nvPr>
            <p:ph type="title"/>
          </p:nvPr>
        </p:nvSpPr>
        <p:spPr/>
        <p:txBody>
          <a:bodyPr>
            <a:normAutofit/>
          </a:bodyPr>
          <a:lstStyle/>
          <a:p>
            <a:r>
              <a:rPr lang="en-IN" sz="3200" b="1" i="0" u="none" strike="noStrike" dirty="0">
                <a:solidFill>
                  <a:srgbClr val="000000"/>
                </a:solidFill>
                <a:effectLst/>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1F0ADD-5CA6-D312-2E82-333B5947CC76}"/>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OSSEC (Open Source HIDS Security) is a monitoring tool used to detect intrusion</a:t>
            </a:r>
          </a:p>
          <a:p>
            <a:r>
              <a:rPr lang="en-US" sz="1800" dirty="0">
                <a:effectLst/>
                <a:latin typeface="Times New Roman" panose="02020603050405020304" pitchFamily="18" charset="0"/>
                <a:ea typeface="Times New Roman" panose="02020603050405020304" pitchFamily="18" charset="0"/>
              </a:rPr>
              <a:t>Aim of this project is to detect the problem of brute force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attacks, unauthorized file modification, rootkit installation with the help of log-based intrusion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 file integrity monitoring, active response, rootkit detection and to meet specific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compliance requirements.</a:t>
            </a:r>
          </a:p>
          <a:p>
            <a:r>
              <a:rPr lang="en-US" sz="1800" dirty="0">
                <a:effectLst/>
                <a:latin typeface="Times New Roman" panose="02020603050405020304" pitchFamily="18" charset="0"/>
                <a:ea typeface="Times New Roman" panose="02020603050405020304" pitchFamily="18" charset="0"/>
              </a:rPr>
              <a:t>. It runs 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operating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Linux,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Windows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etc.</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40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jpeg">
            <a:extLst>
              <a:ext uri="{FF2B5EF4-FFF2-40B4-BE49-F238E27FC236}">
                <a16:creationId xmlns:a16="http://schemas.microsoft.com/office/drawing/2014/main" id="{B0C9F9C9-D271-45AD-C7B6-E83805C12536}"/>
              </a:ext>
            </a:extLst>
          </p:cNvPr>
          <p:cNvPicPr>
            <a:picLocks noChangeAspect="1"/>
          </p:cNvPicPr>
          <p:nvPr/>
        </p:nvPicPr>
        <p:blipFill>
          <a:blip r:embed="rId2" cstate="print"/>
          <a:stretch>
            <a:fillRect/>
          </a:stretch>
        </p:blipFill>
        <p:spPr>
          <a:xfrm>
            <a:off x="2805954" y="1255147"/>
            <a:ext cx="6127544" cy="4096782"/>
          </a:xfrm>
          <a:prstGeom prst="rect">
            <a:avLst/>
          </a:prstGeom>
        </p:spPr>
      </p:pic>
    </p:spTree>
    <p:extLst>
      <p:ext uri="{BB962C8B-B14F-4D97-AF65-F5344CB8AC3E}">
        <p14:creationId xmlns:p14="http://schemas.microsoft.com/office/powerpoint/2010/main" val="45212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B13D-7621-3984-7BBE-DACE1B9071C8}"/>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Why OSSEC ?</a:t>
            </a:r>
          </a:p>
        </p:txBody>
      </p:sp>
      <p:sp>
        <p:nvSpPr>
          <p:cNvPr id="3" name="Content Placeholder 2">
            <a:extLst>
              <a:ext uri="{FF2B5EF4-FFF2-40B4-BE49-F238E27FC236}">
                <a16:creationId xmlns:a16="http://schemas.microsoft.com/office/drawing/2014/main" id="{0278F18B-15B5-6893-38D0-7FE143A24FC3}"/>
              </a:ext>
            </a:extLst>
          </p:cNvPr>
          <p:cNvSpPr>
            <a:spLocks noGrp="1"/>
          </p:cNvSpPr>
          <p:nvPr>
            <p:ph idx="1"/>
          </p:nvPr>
        </p:nvSpPr>
        <p:spPr/>
        <p:txBody>
          <a:bodyPr/>
          <a:lstStyle/>
          <a:p>
            <a:r>
              <a:rPr lang="en-US" sz="1800" dirty="0">
                <a:effectLst/>
                <a:latin typeface="Times New Roman" panose="02020603050405020304" pitchFamily="18" charset="0"/>
                <a:ea typeface="Symbol" panose="05050102010706020507" pitchFamily="18" charset="2"/>
                <a:cs typeface="Symbol" panose="05050102010706020507" pitchFamily="18" charset="2"/>
              </a:rPr>
              <a:t>Open-Source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r>
              <a:rPr lang="en-US" sz="1800" dirty="0">
                <a:effectLst/>
                <a:latin typeface="Times New Roman" panose="02020603050405020304" pitchFamily="18" charset="0"/>
                <a:ea typeface="Symbol" panose="05050102010706020507" pitchFamily="18" charset="2"/>
                <a:cs typeface="Symbol" panose="05050102010706020507" pitchFamily="18" charset="2"/>
              </a:rPr>
              <a:t>log</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analysis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r>
              <a:rPr lang="en-US" sz="1800" dirty="0">
                <a:effectLst/>
                <a:latin typeface="Times New Roman" panose="02020603050405020304" pitchFamily="18" charset="0"/>
                <a:ea typeface="Times New Roman" panose="02020603050405020304" pitchFamily="18" charset="0"/>
              </a:rPr>
              <a:t>Easy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install</a:t>
            </a:r>
          </a:p>
          <a:p>
            <a:r>
              <a:rPr lang="en-US" sz="1800" dirty="0">
                <a:effectLst/>
                <a:latin typeface="Times New Roman" panose="02020603050405020304" pitchFamily="18" charset="0"/>
                <a:ea typeface="Symbol" panose="05050102010706020507" pitchFamily="18" charset="2"/>
                <a:cs typeface="Symbol" panose="05050102010706020507" pitchFamily="18" charset="2"/>
              </a:rPr>
              <a:t>Scalable</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(client/server</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architecture)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r>
              <a:rPr lang="en-US" sz="1800" dirty="0">
                <a:effectLst/>
                <a:latin typeface="Times New Roman" panose="02020603050405020304" pitchFamily="18" charset="0"/>
                <a:ea typeface="Symbol" panose="05050102010706020507" pitchFamily="18" charset="2"/>
                <a:cs typeface="Symbol" panose="05050102010706020507" pitchFamily="18" charset="2"/>
              </a:rPr>
              <a:t>Easy</a:t>
            </a:r>
            <a:r>
              <a:rPr lang="en-US" sz="18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customize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(rules 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config</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xml</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format)</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endParaRPr lang="en-IN" dirty="0"/>
          </a:p>
        </p:txBody>
      </p:sp>
    </p:spTree>
    <p:extLst>
      <p:ext uri="{BB962C8B-B14F-4D97-AF65-F5344CB8AC3E}">
        <p14:creationId xmlns:p14="http://schemas.microsoft.com/office/powerpoint/2010/main" val="14219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AB69-8592-EEC5-92E8-6333C5480B7C}"/>
              </a:ext>
            </a:extLst>
          </p:cNvPr>
          <p:cNvSpPr>
            <a:spLocks noGrp="1"/>
          </p:cNvSpPr>
          <p:nvPr>
            <p:ph type="title"/>
          </p:nvPr>
        </p:nvSpPr>
        <p:spPr/>
        <p:txBody>
          <a:bodyPr>
            <a:normAutofit/>
          </a:bodyPr>
          <a:lstStyle/>
          <a:p>
            <a:r>
              <a:rPr lang="en-US" b="1" dirty="0">
                <a:effectLst/>
                <a:latin typeface="Times New Roman" panose="02020603050405020304" pitchFamily="18" charset="0"/>
                <a:ea typeface="Times New Roman" panose="02020603050405020304" pitchFamily="18" charset="0"/>
              </a:rPr>
              <a:t>Host-Based</a:t>
            </a:r>
            <a:r>
              <a:rPr lang="en-US" b="1" spc="-2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Intrusion</a:t>
            </a:r>
            <a:r>
              <a:rPr lang="en-US" b="1" spc="-2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Detection</a:t>
            </a:r>
            <a:endParaRPr lang="en-IN" dirty="0"/>
          </a:p>
        </p:txBody>
      </p:sp>
      <p:sp>
        <p:nvSpPr>
          <p:cNvPr id="3" name="Content Placeholder 2">
            <a:extLst>
              <a:ext uri="{FF2B5EF4-FFF2-40B4-BE49-F238E27FC236}">
                <a16:creationId xmlns:a16="http://schemas.microsoft.com/office/drawing/2014/main" id="{529EAB78-3B32-D4C1-6066-4692F9F58DDB}"/>
              </a:ext>
            </a:extLst>
          </p:cNvPr>
          <p:cNvSpPr>
            <a:spLocks noGrp="1"/>
          </p:cNvSpPr>
          <p:nvPr>
            <p:ph idx="1"/>
          </p:nvPr>
        </p:nvSpPr>
        <p:spPr/>
        <p:txBody>
          <a:bodyPr>
            <a:normAutofit/>
          </a:bodyPr>
          <a:lstStyle/>
          <a:p>
            <a:r>
              <a:rPr lang="en-IN" sz="1900" b="0" i="0" dirty="0">
                <a:solidFill>
                  <a:srgbClr val="374151"/>
                </a:solidFill>
                <a:effectLst/>
                <a:latin typeface="Times New Roman" panose="02020603050405020304" pitchFamily="18" charset="0"/>
                <a:cs typeface="Times New Roman" panose="02020603050405020304" pitchFamily="18" charset="0"/>
              </a:rPr>
              <a:t>HIDS stands for Host-based Intrusion Detection System.</a:t>
            </a:r>
          </a:p>
          <a:p>
            <a:r>
              <a:rPr lang="en-US" b="0" i="0" dirty="0">
                <a:solidFill>
                  <a:srgbClr val="374151"/>
                </a:solidFill>
                <a:effectLst/>
                <a:latin typeface="Times New Roman" panose="02020603050405020304" pitchFamily="18" charset="0"/>
                <a:cs typeface="Times New Roman" panose="02020603050405020304" pitchFamily="18" charset="0"/>
              </a:rPr>
              <a:t>HIDS focuses on protecting a single host by examining its system logs, files, configurations, and network traffic for any unusual or suspicious patterns that might indicate a security breach.</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 HIDS detects events on a server or workstation and can generate alerts.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06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098F-69A5-B3F0-6C55-50E0EE660AD0}"/>
              </a:ext>
            </a:extLst>
          </p:cNvPr>
          <p:cNvSpPr>
            <a:spLocks noGrp="1"/>
          </p:cNvSpPr>
          <p:nvPr>
            <p:ph type="title"/>
          </p:nvPr>
        </p:nvSpPr>
        <p:spPr/>
        <p:txBody>
          <a:bodyPr>
            <a:normAutofit/>
          </a:bodyPr>
          <a:lstStyle/>
          <a:p>
            <a:r>
              <a:rPr lang="en-US" b="1" kern="0" spc="0" dirty="0">
                <a:effectLst/>
                <a:latin typeface="Times New Roman" panose="02020603050405020304" pitchFamily="18" charset="0"/>
                <a:ea typeface="Times New Roman" panose="02020603050405020304" pitchFamily="18" charset="0"/>
              </a:rPr>
              <a:t>Key</a:t>
            </a:r>
            <a:r>
              <a:rPr lang="en-US" b="1" kern="0" spc="-10" dirty="0">
                <a:effectLst/>
                <a:latin typeface="Times New Roman" panose="02020603050405020304" pitchFamily="18" charset="0"/>
                <a:ea typeface="Times New Roman" panose="02020603050405020304" pitchFamily="18" charset="0"/>
              </a:rPr>
              <a:t> </a:t>
            </a:r>
            <a:r>
              <a:rPr lang="en-US" b="1" kern="0" spc="0" dirty="0">
                <a:effectLst/>
                <a:latin typeface="Times New Roman" panose="02020603050405020304" pitchFamily="18" charset="0"/>
                <a:ea typeface="Times New Roman" panose="02020603050405020304" pitchFamily="18" charset="0"/>
              </a:rPr>
              <a:t>Benefits</a:t>
            </a:r>
            <a:endParaRPr lang="en-IN" b="1" dirty="0"/>
          </a:p>
        </p:txBody>
      </p:sp>
      <p:sp>
        <p:nvSpPr>
          <p:cNvPr id="3" name="Content Placeholder 2">
            <a:extLst>
              <a:ext uri="{FF2B5EF4-FFF2-40B4-BE49-F238E27FC236}">
                <a16:creationId xmlns:a16="http://schemas.microsoft.com/office/drawing/2014/main" id="{29E84995-C66D-9C06-2077-55676309B676}"/>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Compliance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Requirements</a:t>
            </a:r>
          </a:p>
          <a:p>
            <a:r>
              <a:rPr lang="en-US" dirty="0">
                <a:latin typeface="Times New Roman" panose="02020603050405020304" pitchFamily="18" charset="0"/>
              </a:rPr>
              <a:t>Multiplatform</a:t>
            </a:r>
          </a:p>
          <a:p>
            <a:r>
              <a:rPr lang="en-US" dirty="0">
                <a:latin typeface="Times New Roman" panose="02020603050405020304" pitchFamily="18" charset="0"/>
              </a:rPr>
              <a:t>Real-Time and Configurable alerts</a:t>
            </a:r>
          </a:p>
          <a:p>
            <a:r>
              <a:rPr lang="en-US" dirty="0">
                <a:latin typeface="Times New Roman" panose="02020603050405020304" pitchFamily="18" charset="0"/>
              </a:rPr>
              <a:t>Integration with current infrastructure</a:t>
            </a:r>
          </a:p>
          <a:p>
            <a:r>
              <a:rPr lang="en-US" dirty="0">
                <a:latin typeface="Times New Roman" panose="02020603050405020304" pitchFamily="18" charset="0"/>
              </a:rPr>
              <a:t>Centralized management</a:t>
            </a:r>
          </a:p>
          <a:p>
            <a:r>
              <a:rPr lang="en-US" dirty="0">
                <a:latin typeface="Times New Roman" panose="02020603050405020304" pitchFamily="18" charset="0"/>
              </a:rPr>
              <a:t>Agent and Agentless monitoring</a:t>
            </a:r>
            <a:endParaRPr lang="en-IN" dirty="0"/>
          </a:p>
        </p:txBody>
      </p:sp>
    </p:spTree>
    <p:extLst>
      <p:ext uri="{BB962C8B-B14F-4D97-AF65-F5344CB8AC3E}">
        <p14:creationId xmlns:p14="http://schemas.microsoft.com/office/powerpoint/2010/main" val="3317009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2C8189-D73D-6A5C-0EB8-39610240DCB9}"/>
              </a:ext>
            </a:extLst>
          </p:cNvPr>
          <p:cNvSpPr>
            <a:spLocks noGrp="1"/>
          </p:cNvSpPr>
          <p:nvPr>
            <p:ph type="body" idx="1"/>
          </p:nvPr>
        </p:nvSpPr>
        <p:spPr/>
        <p:txBody>
          <a:bodyPr/>
          <a:lstStyle/>
          <a:p>
            <a:r>
              <a:rPr lang="en-IN" dirty="0"/>
              <a:t>Server installation</a:t>
            </a:r>
          </a:p>
        </p:txBody>
      </p:sp>
      <p:sp>
        <p:nvSpPr>
          <p:cNvPr id="3" name="Content Placeholder 2">
            <a:extLst>
              <a:ext uri="{FF2B5EF4-FFF2-40B4-BE49-F238E27FC236}">
                <a16:creationId xmlns:a16="http://schemas.microsoft.com/office/drawing/2014/main" id="{C25EA3BD-2227-F4CA-428A-646B2B809257}"/>
              </a:ext>
            </a:extLst>
          </p:cNvPr>
          <p:cNvSpPr>
            <a:spLocks noGrp="1"/>
          </p:cNvSpPr>
          <p:nvPr>
            <p:ph sz="half" idx="2"/>
          </p:nvPr>
        </p:nvSpPr>
        <p:spPr/>
        <p:txBody>
          <a:bodyPr/>
          <a:lstStyle/>
          <a:p>
            <a:r>
              <a:rPr lang="en-US" sz="1800" dirty="0">
                <a:effectLst/>
                <a:latin typeface="Times New Roman" panose="02020603050405020304" pitchFamily="18" charset="0"/>
                <a:ea typeface="Times New Roman" panose="02020603050405020304" pitchFamily="18" charset="0"/>
              </a:rPr>
              <a:t>The</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role</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an OSSEC server is to collect all alerts from deployed Agent installations and provide 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overall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view</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being reported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deployed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Agent installations.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759B8D43-0996-C644-4611-1E00FEAE15BC}"/>
              </a:ext>
            </a:extLst>
          </p:cNvPr>
          <p:cNvSpPr>
            <a:spLocks noGrp="1"/>
          </p:cNvSpPr>
          <p:nvPr>
            <p:ph sz="quarter" idx="4"/>
          </p:nvPr>
        </p:nvSpPr>
        <p:spPr/>
        <p:txBody>
          <a:bodyPr/>
          <a:lstStyle/>
          <a:p>
            <a:r>
              <a:rPr lang="en-US" sz="1800" dirty="0">
                <a:effectLst/>
                <a:latin typeface="Times New Roman" panose="02020603050405020304" pitchFamily="18" charset="0"/>
                <a:ea typeface="Times New Roman" panose="02020603050405020304" pitchFamily="18" charset="0"/>
              </a:rPr>
              <a:t>The Agent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installation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eliminates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overhead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logging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deployed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agent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ensures</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generated alerts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kept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7282D286-DCAD-F6D0-77C3-12E3030F5345}"/>
              </a:ext>
            </a:extLst>
          </p:cNvPr>
          <p:cNvSpPr>
            <a:spLocks noGrp="1"/>
          </p:cNvSpPr>
          <p:nvPr>
            <p:ph type="body" sz="quarter" idx="13"/>
          </p:nvPr>
        </p:nvSpPr>
        <p:spPr/>
        <p:txBody>
          <a:bodyPr/>
          <a:lstStyle/>
          <a:p>
            <a:r>
              <a:rPr lang="en-IN" dirty="0"/>
              <a:t>Agent installation</a:t>
            </a:r>
          </a:p>
        </p:txBody>
      </p:sp>
      <p:sp>
        <p:nvSpPr>
          <p:cNvPr id="6" name="Title 5">
            <a:extLst>
              <a:ext uri="{FF2B5EF4-FFF2-40B4-BE49-F238E27FC236}">
                <a16:creationId xmlns:a16="http://schemas.microsoft.com/office/drawing/2014/main" id="{EC040761-F2FB-2AA6-333D-E521D1FD2F5D}"/>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INstallation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82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21A9-90E5-0581-A6E8-118188C594D8}"/>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Ossec</a:t>
            </a:r>
            <a:r>
              <a:rPr lang="en-IN" b="1" dirty="0">
                <a:latin typeface="Times New Roman" panose="02020603050405020304" pitchFamily="18" charset="0"/>
                <a:cs typeface="Times New Roman" panose="02020603050405020304" pitchFamily="18" charset="0"/>
              </a:rPr>
              <a:t> server-agent setup</a:t>
            </a:r>
          </a:p>
        </p:txBody>
      </p:sp>
      <p:pic>
        <p:nvPicPr>
          <p:cNvPr id="4" name="Content Placeholder 3">
            <a:extLst>
              <a:ext uri="{FF2B5EF4-FFF2-40B4-BE49-F238E27FC236}">
                <a16:creationId xmlns:a16="http://schemas.microsoft.com/office/drawing/2014/main" id="{00F19078-0D10-16B5-24DE-A562C208B9E6}"/>
              </a:ext>
            </a:extLst>
          </p:cNvPr>
          <p:cNvPicPr>
            <a:picLocks noGrp="1" noChangeAspect="1"/>
          </p:cNvPicPr>
          <p:nvPr>
            <p:ph idx="1"/>
          </p:nvPr>
        </p:nvPicPr>
        <p:blipFill>
          <a:blip r:embed="rId2"/>
          <a:stretch>
            <a:fillRect/>
          </a:stretch>
        </p:blipFill>
        <p:spPr>
          <a:xfrm>
            <a:off x="2510118" y="2638425"/>
            <a:ext cx="7342094" cy="3717551"/>
          </a:xfrm>
          <a:prstGeom prst="rect">
            <a:avLst/>
          </a:prstGeom>
        </p:spPr>
      </p:pic>
    </p:spTree>
    <p:extLst>
      <p:ext uri="{BB962C8B-B14F-4D97-AF65-F5344CB8AC3E}">
        <p14:creationId xmlns:p14="http://schemas.microsoft.com/office/powerpoint/2010/main" val="207208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737D-76FF-2FCE-9C7D-A922D062AA9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Authentication logs</a:t>
            </a:r>
          </a:p>
        </p:txBody>
      </p:sp>
      <p:pic>
        <p:nvPicPr>
          <p:cNvPr id="4" name="Content Placeholder 3">
            <a:extLst>
              <a:ext uri="{FF2B5EF4-FFF2-40B4-BE49-F238E27FC236}">
                <a16:creationId xmlns:a16="http://schemas.microsoft.com/office/drawing/2014/main" id="{D865E0E2-4B2C-8895-4C1E-1EC22C8B8567}"/>
              </a:ext>
            </a:extLst>
          </p:cNvPr>
          <p:cNvPicPr>
            <a:picLocks noGrp="1" noChangeAspect="1"/>
          </p:cNvPicPr>
          <p:nvPr>
            <p:ph idx="1"/>
          </p:nvPr>
        </p:nvPicPr>
        <p:blipFill>
          <a:blip r:embed="rId2"/>
          <a:stretch>
            <a:fillRect/>
          </a:stretch>
        </p:blipFill>
        <p:spPr>
          <a:xfrm>
            <a:off x="2231135" y="2638425"/>
            <a:ext cx="7729727" cy="3690657"/>
          </a:xfrm>
          <a:prstGeom prst="rect">
            <a:avLst/>
          </a:prstGeom>
        </p:spPr>
      </p:pic>
    </p:spTree>
    <p:extLst>
      <p:ext uri="{BB962C8B-B14F-4D97-AF65-F5344CB8AC3E}">
        <p14:creationId xmlns:p14="http://schemas.microsoft.com/office/powerpoint/2010/main" val="39785248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102</TotalTime>
  <Words>435</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Gill Sans MT</vt:lpstr>
      <vt:lpstr>Söhne</vt:lpstr>
      <vt:lpstr>Times New Roman</vt:lpstr>
      <vt:lpstr>Parcel</vt:lpstr>
      <vt:lpstr>    INSTITUTE FOR ADVANCED COMPUTING AND   SOFTWARE DEVELOPMENT   AKURDI, PUNE  Implementation of HIDS Using OSSEC (Security)</vt:lpstr>
      <vt:lpstr>Introduction</vt:lpstr>
      <vt:lpstr>PowerPoint Presentation</vt:lpstr>
      <vt:lpstr>Why OSSEC ?</vt:lpstr>
      <vt:lpstr>Host-Based Intrusion Detection</vt:lpstr>
      <vt:lpstr>Key Benefits</vt:lpstr>
      <vt:lpstr>INstallation</vt:lpstr>
      <vt:lpstr>Ossec server-agent setup</vt:lpstr>
      <vt:lpstr>Authentication logs</vt:lpstr>
      <vt:lpstr>Authentication failed</vt:lpstr>
      <vt:lpstr>Integrity checking</vt:lpstr>
      <vt:lpstr>Hids advantages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INSTITUTE FOR ADVANCED COMPUTING AND   SOFTWARE DEVELOPMENT   AKURDI, PUNE  Implementation of HIDS Using OSSEC (Security)</dc:title>
  <dc:creator>PRATIK</dc:creator>
  <cp:lastModifiedBy>PRATIK</cp:lastModifiedBy>
  <cp:revision>1</cp:revision>
  <dcterms:created xsi:type="dcterms:W3CDTF">2023-08-29T12:42:58Z</dcterms:created>
  <dcterms:modified xsi:type="dcterms:W3CDTF">2023-08-29T17:03:47Z</dcterms:modified>
</cp:coreProperties>
</file>