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51" d="100"/>
          <a:sy n="51" d="100"/>
        </p:scale>
        <p:origin x="15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/>
              <a:t>Cutlets.mtw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/>
              <a:t>LabTAT.mtw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301</Words>
  <Application>Microsoft Office PowerPoint</Application>
  <PresentationFormat>On-screen Show (4:3)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Hypothesis Testing Exercise</vt:lpstr>
      <vt:lpstr>Hypothesis Testing Exercise</vt:lpstr>
      <vt:lpstr>Hypothesis Testing Exercise</vt:lpstr>
      <vt:lpstr>Hypothesis Testing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Shree</cp:lastModifiedBy>
  <cp:revision>2</cp:revision>
  <dcterms:created xsi:type="dcterms:W3CDTF">2015-11-14T12:07:48Z</dcterms:created>
  <dcterms:modified xsi:type="dcterms:W3CDTF">2023-12-01T05:14:54Z</dcterms:modified>
</cp:coreProperties>
</file>