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webp" ContentType="image/webp"/>
  <Default Extension="images" ContentType="image/images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1.png"/><Relationship Id="rId3" Type="http://schemas.openxmlformats.org/officeDocument/2006/relationships/image" Target="../media/image-3-3.webp"/><Relationship Id="rId4" Type="http://schemas.openxmlformats.org/officeDocument/2006/relationships/image" Target="../media/image-3-3.webp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images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images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image" Target="../media/image-8-2.jpg"/><Relationship Id="rId3" Type="http://schemas.openxmlformats.org/officeDocument/2006/relationships/image" Target="../media/image-8-2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931920" cy="2571750"/>
          </a:xfrm>
          <a:prstGeom prst="rect">
            <a:avLst/>
          </a:prstGeom>
        </p:spPr>
      </p:pic>
      <p:pic>
        <p:nvPicPr>
          <p:cNvPr id="4" name="Image 1" descr="https://upload.wikimedia.org/wikipedia/commons/thumb/3/33/F7xZ48abwAAgNst.jpg/800px-F7xZ48abwAAgNst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028700"/>
            <a:ext cx="3931920" cy="2571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0" y="33432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FF"/>
                </a:solidFill>
              </a:rPr>
              <a:t>Bengaluru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4297680" y="33432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FF"/>
                </a:solidFill>
              </a:rPr>
              <a:t>Mumbai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411480" y="360045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Bengaluru is a beautiful city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4709160" y="360045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Mumbai is a beautiful city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51435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Indian Army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2286000" y="77152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743200" y="36004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2286000" y="108013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743200" y="668655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pic>
        <p:nvPicPr>
          <p:cNvPr id="8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543050"/>
            <a:ext cx="8412480" cy="3188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The Necessity of System Thinking in Leadership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Pros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0000"/>
                </a:solidFill>
              </a:rPr>
              <a:t>Cons</a:t>
            </a:r>
            <a:endParaRPr lang="en-US" sz="1400" dirty="0"/>
          </a:p>
        </p:txBody>
      </p:sp>
      <p:pic>
        <p:nvPicPr>
          <p:cNvPr id="5" name="Image 0" descr="https://cdn-icons-png.freepik.com/256/14441/14441011.png?ga=GA1.1.121843369.1708074947&amp;semt=ais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94485"/>
            <a:ext cx="91440" cy="15430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40080" y="12858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pic>
        <p:nvPicPr>
          <p:cNvPr id="7" name="Image 1" descr="https://cdn-icons-png.freepik.com/256/14441/14441011.png?ga=GA1.1.121843369.1708074947&amp;semt=ais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8835"/>
            <a:ext cx="91440" cy="15430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40080" y="18002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pic>
        <p:nvPicPr>
          <p:cNvPr id="9" name="Image 2" descr="https://t3.ftcdn.net/jpg/01/43/11/20/360_F_143112044_gPXDDV55GTU8LQcX9GMbbP2Ss83ORMoy.webp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594485"/>
            <a:ext cx="91440" cy="1543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846320" y="12858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Challenges in border security due to ongoing territorial disputes with neighboring countries.</a:t>
            </a:r>
            <a:endParaRPr lang="en-US" sz="1100" dirty="0"/>
          </a:p>
        </p:txBody>
      </p:sp>
      <p:pic>
        <p:nvPicPr>
          <p:cNvPr id="11" name="Image 3" descr="https://t3.ftcdn.net/jpg/01/43/11/20/360_F_143112044_gPXDDV55GTU8LQcX9GMbbP2Ss83ORMoy.webp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2108835"/>
            <a:ext cx="91440" cy="15430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846320" y="18002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Budget constraints impacting the pace of infrastructure development and capacity building.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static.vecteezy.com/system/resources/thumbnails/000/376/259/small/Basic_Elements__28121_2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131570"/>
            <a:ext cx="274320" cy="205740"/>
          </a:xfrm>
          <a:prstGeom prst="rect">
            <a:avLst/>
          </a:prstGeom>
        </p:spPr>
      </p:pic>
      <p:pic>
        <p:nvPicPr>
          <p:cNvPr id="4" name="Image 1" descr="https://cdn-icons-png.flaticon.com/512/43/4316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131570"/>
            <a:ext cx="274320" cy="2057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52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Pros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512064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Cons</a:t>
            </a:r>
            <a:endParaRPr lang="en-US" sz="1400" dirty="0"/>
          </a:p>
        </p:txBody>
      </p:sp>
      <p:sp>
        <p:nvSpPr>
          <p:cNvPr id="7" name="Shape 3"/>
          <p:cNvSpPr/>
          <p:nvPr/>
        </p:nvSpPr>
        <p:spPr>
          <a:xfrm>
            <a:off x="365760" y="1440180"/>
            <a:ext cx="393192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4663440" y="1440180"/>
            <a:ext cx="393192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5"/>
          <p:cNvSpPr/>
          <p:nvPr/>
        </p:nvSpPr>
        <p:spPr>
          <a:xfrm>
            <a:off x="548640" y="16459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31520" y="12858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548640" y="216027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31520" y="18002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13" name="Shape 9"/>
          <p:cNvSpPr/>
          <p:nvPr/>
        </p:nvSpPr>
        <p:spPr>
          <a:xfrm>
            <a:off x="548640" y="26746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3152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15" name="Shape 11"/>
          <p:cNvSpPr/>
          <p:nvPr/>
        </p:nvSpPr>
        <p:spPr>
          <a:xfrm>
            <a:off x="4937760" y="16459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5120640" y="12858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Challenges in border security due to ongoing territorial disputes with neighboring countries.</a:t>
            </a:r>
            <a:endParaRPr lang="en-US" sz="1100" dirty="0"/>
          </a:p>
        </p:txBody>
      </p:sp>
      <p:sp>
        <p:nvSpPr>
          <p:cNvPr id="17" name="Shape 13"/>
          <p:cNvSpPr/>
          <p:nvPr/>
        </p:nvSpPr>
        <p:spPr>
          <a:xfrm>
            <a:off x="4937760" y="216027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5120640" y="18002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Budget constraints impacting the pace of infrastructure development and capacity building.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925830"/>
            <a:ext cx="41148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54880" y="925830"/>
            <a:ext cx="41148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3152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Pros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12064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0000"/>
                </a:solidFill>
              </a:rPr>
              <a:t>Cons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548640" y="164592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31520" y="12858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548640" y="216027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31520" y="18002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548640" y="267462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3152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13" name="Shape 11"/>
          <p:cNvSpPr/>
          <p:nvPr/>
        </p:nvSpPr>
        <p:spPr>
          <a:xfrm>
            <a:off x="4937760" y="164592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120640" y="12858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Challenges in border security due to ongoing territorial disputes with neighboring countries.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4937760" y="216027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120640" y="18002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Budget constraints impacting the pace of infrastructure development and capacity building.</a:t>
            </a:r>
            <a:endParaRPr lang="en-US" sz="1100" dirty="0"/>
          </a:p>
        </p:txBody>
      </p:sp>
      <p:sp>
        <p:nvSpPr>
          <p:cNvPr id="17" name="Shape 15"/>
          <p:cNvSpPr/>
          <p:nvPr/>
        </p:nvSpPr>
        <p:spPr>
          <a:xfrm>
            <a:off x="4937760" y="267462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12064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Budget constraints impacting the pace of infrastructure development and capacity building.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Indian Army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48640" y="16459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31520" y="128587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548640" y="216027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31520" y="180022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548640" y="267462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31520" y="231457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548640" y="3188970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31520" y="282892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pic>
        <p:nvPicPr>
          <p:cNvPr id="12" name="Image 0" descr="https://encrypted-tbn0.gstatic.com/images?q=tbn:ANd9GcQuW8ZtdYCHbgx6VQ3sDMssMBER7GEjqbeUzZqEmubUhLBbZlpT-1394_da7GSdqLPJAXc&amp;usqp=CAU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0"/>
            <a:ext cx="3200400" cy="5143500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5349240" y="2571750"/>
            <a:ext cx="274320" cy="274320"/>
          </a:xfrm>
          <a:prstGeom prst="ellipse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8595360" y="514350"/>
            <a:ext cx="182880" cy="182880"/>
          </a:xfrm>
          <a:prstGeom prst="ellipse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Indian Army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48640" y="164592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31520" y="128587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548640" y="216027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31520" y="180022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548640" y="267462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31520" y="231457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548640" y="3188970"/>
            <a:ext cx="45720" cy="4572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31520" y="2828925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pic>
        <p:nvPicPr>
          <p:cNvPr id="12" name="Image 0" descr="https://encrypted-tbn0.gstatic.com/images?q=tbn:ANd9GcQuW8ZtdYCHbgx6VQ3sDMssMBER7GEjqbeUzZqEmubUhLBbZlpT-1394_da7GSdqLPJAXc&amp;usqp=CAU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0"/>
            <a:ext cx="3657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10287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25830"/>
            <a:ext cx="2560320" cy="2160270"/>
          </a:xfrm>
          <a:prstGeom prst="rect">
            <a:avLst/>
          </a:prstGeom>
        </p:spPr>
      </p:pic>
      <p:pic>
        <p:nvPicPr>
          <p:cNvPr id="4" name="Image 1" descr="https://upload.wikimedia.org/wikipedia/commons/thumb/3/33/F7xZ48abwAAgNst.jpg/800px-F7xZ48abwAAgNst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925830"/>
            <a:ext cx="2560320" cy="2571750"/>
          </a:xfrm>
          <a:prstGeom prst="rect">
            <a:avLst/>
          </a:prstGeom>
        </p:spPr>
      </p:pic>
      <p:pic>
        <p:nvPicPr>
          <p:cNvPr id="5" name="Image 2" descr="https://upload.wikimedia.org/wikipedia/commons/thumb/3/33/F7xZ48abwAAgNst.jpg/800px-F7xZ48abwAAgNst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925830"/>
            <a:ext cx="2560320" cy="216027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0" y="28289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Bengaluru</a:t>
            </a:r>
            <a:endParaRPr lang="en-US" sz="1400" dirty="0"/>
          </a:p>
        </p:txBody>
      </p:sp>
      <p:sp>
        <p:nvSpPr>
          <p:cNvPr id="7" name="Text 2"/>
          <p:cNvSpPr/>
          <p:nvPr/>
        </p:nvSpPr>
        <p:spPr>
          <a:xfrm>
            <a:off x="2743200" y="324040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Mumbai</a:t>
            </a:r>
            <a:endParaRPr lang="en-US" sz="1400" dirty="0"/>
          </a:p>
        </p:txBody>
      </p:sp>
      <p:sp>
        <p:nvSpPr>
          <p:cNvPr id="8" name="Text 3"/>
          <p:cNvSpPr/>
          <p:nvPr/>
        </p:nvSpPr>
        <p:spPr>
          <a:xfrm>
            <a:off x="5669280" y="28289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Bengaluru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411480" y="303466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Bengaluru is a beautiful city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3182112" y="349758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Mumbai is a beautiful city</a:t>
            </a:r>
            <a:endParaRPr lang="en-US" sz="1100" dirty="0"/>
          </a:p>
        </p:txBody>
      </p:sp>
      <p:sp>
        <p:nvSpPr>
          <p:cNvPr id="11" name="Text 6"/>
          <p:cNvSpPr/>
          <p:nvPr/>
        </p:nvSpPr>
        <p:spPr>
          <a:xfrm>
            <a:off x="6080760" y="303466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Bengaluru is a beautiful city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cityfurnish.com/blog/wp-content/uploads/2023/01/Vidhan-Soudha-Bangalore_04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5760" y="360045"/>
            <a:ext cx="5943600" cy="4572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48640" y="2571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8640" y="77152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Indian Army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731520" y="190309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14400" y="154305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8" name="Shape 5"/>
          <p:cNvSpPr/>
          <p:nvPr/>
        </p:nvSpPr>
        <p:spPr>
          <a:xfrm>
            <a:off x="731520" y="241744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14400" y="205740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  <p:sp>
        <p:nvSpPr>
          <p:cNvPr id="10" name="Shape 7"/>
          <p:cNvSpPr/>
          <p:nvPr/>
        </p:nvSpPr>
        <p:spPr>
          <a:xfrm>
            <a:off x="731520" y="293179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14400" y="257175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Indian Army's modernization efforts are on track with the induction of advanced weaponry and technology.</a:t>
            </a:r>
            <a:endParaRPr lang="en-US" sz="1100" dirty="0"/>
          </a:p>
        </p:txBody>
      </p:sp>
      <p:sp>
        <p:nvSpPr>
          <p:cNvPr id="12" name="Shape 9"/>
          <p:cNvSpPr/>
          <p:nvPr/>
        </p:nvSpPr>
        <p:spPr>
          <a:xfrm>
            <a:off x="731520" y="3446145"/>
            <a:ext cx="45720" cy="457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14400" y="308610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Increased focus on cybersecurity to combat emerging threats in the digital age.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2024-02-16T13:40:30Z</dcterms:created>
  <dcterms:modified xsi:type="dcterms:W3CDTF">2024-02-16T13:40:30Z</dcterms:modified>
</cp:coreProperties>
</file>