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image" Target="../media/image-7-1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image" Target="../media/image-8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image" Target="../media/image-9-2.jpg"/><Relationship Id="rId3" Type="http://schemas.openxmlformats.org/officeDocument/2006/relationships/image" Target="../media/image-9-1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System Thincking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1463040" y="925830"/>
            <a:ext cx="3200400" cy="365760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663440" y="925830"/>
            <a:ext cx="3200400" cy="3657600"/>
          </a:xfrm>
          <a:prstGeom prst="rect">
            <a:avLst/>
          </a:prstGeom>
          <a:solidFill>
            <a:srgbClr val="974B00"/>
          </a:solidFill>
          <a:ln w="12700">
            <a:solidFill>
              <a:srgbClr val="974B00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463040" y="1285875"/>
            <a:ext cx="2743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000" b="1" dirty="0">
                <a:solidFill>
                  <a:srgbClr val="A5A5A5"/>
                </a:solidFill>
              </a:rPr>
              <a:t>Benefits of systems thinking</a:t>
            </a:r>
            <a:endParaRPr lang="en-US" sz="3000" dirty="0"/>
          </a:p>
        </p:txBody>
      </p:sp>
      <p:sp>
        <p:nvSpPr>
          <p:cNvPr id="6" name="Text 4"/>
          <p:cNvSpPr/>
          <p:nvPr/>
        </p:nvSpPr>
        <p:spPr>
          <a:xfrm>
            <a:off x="4663440" y="1285875"/>
            <a:ext cx="2743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000" b="1" dirty="0">
                <a:solidFill>
                  <a:srgbClr val="A5A5A5"/>
                </a:solidFill>
              </a:rPr>
              <a:t>Consideration for system thinking</a:t>
            </a:r>
            <a:endParaRPr lang="en-US" sz="3000" dirty="0"/>
          </a:p>
        </p:txBody>
      </p:sp>
      <p:sp>
        <p:nvSpPr>
          <p:cNvPr id="7" name="Shape 5"/>
          <p:cNvSpPr/>
          <p:nvPr/>
        </p:nvSpPr>
        <p:spPr>
          <a:xfrm>
            <a:off x="1645920" y="2777490"/>
            <a:ext cx="45720" cy="45720"/>
          </a:xfrm>
          <a:prstGeom prst="ellipse">
            <a:avLst/>
          </a:prstGeom>
          <a:solidFill>
            <a:srgbClr val="A5A5A5"/>
          </a:solidFill>
          <a:ln w="12700">
            <a:solidFill>
              <a:srgbClr val="A5A5A5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828800" y="231457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A5A5A5"/>
                </a:solidFill>
              </a:rPr>
              <a:t>Minimum impact of mistakes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1645920" y="3291840"/>
            <a:ext cx="45720" cy="45720"/>
          </a:xfrm>
          <a:prstGeom prst="ellipse">
            <a:avLst/>
          </a:prstGeom>
          <a:solidFill>
            <a:srgbClr val="A5A5A5"/>
          </a:solidFill>
          <a:ln w="12700">
            <a:solidFill>
              <a:srgbClr val="A5A5A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828800" y="282892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A5A5A5"/>
                </a:solidFill>
              </a:rPr>
              <a:t>Make realistic plans</a:t>
            </a:r>
            <a:endParaRPr lang="en-US" sz="1400" dirty="0"/>
          </a:p>
        </p:txBody>
      </p:sp>
      <p:sp>
        <p:nvSpPr>
          <p:cNvPr id="11" name="Shape 9"/>
          <p:cNvSpPr/>
          <p:nvPr/>
        </p:nvSpPr>
        <p:spPr>
          <a:xfrm>
            <a:off x="1645920" y="3806190"/>
            <a:ext cx="45720" cy="45720"/>
          </a:xfrm>
          <a:prstGeom prst="ellipse">
            <a:avLst/>
          </a:prstGeom>
          <a:solidFill>
            <a:srgbClr val="A5A5A5"/>
          </a:solidFill>
          <a:ln w="12700">
            <a:solidFill>
              <a:srgbClr val="A5A5A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828800" y="334327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A5A5A5"/>
                </a:solidFill>
              </a:rPr>
              <a:t>Repair broken designs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4937760" y="2777490"/>
            <a:ext cx="45720" cy="45720"/>
          </a:xfrm>
          <a:prstGeom prst="ellipse">
            <a:avLst/>
          </a:prstGeom>
          <a:solidFill>
            <a:srgbClr val="A5A5A5"/>
          </a:solidFill>
          <a:ln w="12700">
            <a:solidFill>
              <a:srgbClr val="A5A5A5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5120640" y="231457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A5A5A5"/>
                </a:solidFill>
              </a:rPr>
              <a:t>Issue in practice</a:t>
            </a:r>
            <a:endParaRPr lang="en-US" sz="1400" dirty="0"/>
          </a:p>
        </p:txBody>
      </p:sp>
      <p:sp>
        <p:nvSpPr>
          <p:cNvPr id="15" name="Shape 13"/>
          <p:cNvSpPr/>
          <p:nvPr/>
        </p:nvSpPr>
        <p:spPr>
          <a:xfrm>
            <a:off x="4937760" y="3291840"/>
            <a:ext cx="45720" cy="45720"/>
          </a:xfrm>
          <a:prstGeom prst="ellipse">
            <a:avLst/>
          </a:prstGeom>
          <a:solidFill>
            <a:srgbClr val="A5A5A5"/>
          </a:solidFill>
          <a:ln w="12700">
            <a:solidFill>
              <a:srgbClr val="A5A5A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5120640" y="282892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A5A5A5"/>
                </a:solidFill>
              </a:rPr>
              <a:t>The Alliance's track reacord</a:t>
            </a:r>
            <a:endParaRPr lang="en-US" sz="1400" dirty="0"/>
          </a:p>
        </p:txBody>
      </p:sp>
      <p:sp>
        <p:nvSpPr>
          <p:cNvPr id="17" name="Shape 15"/>
          <p:cNvSpPr/>
          <p:nvPr/>
        </p:nvSpPr>
        <p:spPr>
          <a:xfrm>
            <a:off x="4937760" y="3806190"/>
            <a:ext cx="45720" cy="45720"/>
          </a:xfrm>
          <a:prstGeom prst="ellipse">
            <a:avLst/>
          </a:prstGeom>
          <a:solidFill>
            <a:srgbClr val="A5A5A5"/>
          </a:solidFill>
          <a:ln w="12700">
            <a:solidFill>
              <a:srgbClr val="A5A5A5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5120640" y="334327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A5A5A5"/>
                </a:solidFill>
              </a:rPr>
              <a:t>Future commitment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1800225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Going Green: A Deep Dive into Sustainable Living Practices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548640" y="2571750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Sustainable living means adopting practices that reduce our environmental impact.</a:t>
            </a:r>
            <a:endParaRPr lang="en-US" sz="1400" dirty="0"/>
          </a:p>
        </p:txBody>
      </p:sp>
      <p:pic>
        <p:nvPicPr>
          <p:cNvPr id="4" name="Image 0" descr="https://miro.medium.com/v2/resize:fit:1400/format:webp/1*kOvrQCyk_KCLyN8l7Gc9dQ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514350"/>
            <a:ext cx="3200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miro.medium.com/v2/resize:fit:1400/format:webp/1*kOvrQCyk_KCLyN8l7Gc9dQ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365760" y="1543050"/>
            <a:ext cx="4114800" cy="2286000"/>
          </a:xfrm>
          <a:prstGeom prst="rect">
            <a:avLst/>
          </a:prstGeom>
          <a:solidFill>
            <a:srgbClr val="000000"/>
          </a:solidFill>
          <a:ln w="25400">
            <a:solidFill>
              <a:srgbClr val="FFFF00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548640" y="1800225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Going Green: A Deep Dive into Sustainable Living Practices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548640" y="2571750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Sustainable living means adopting practices that reduce our environmental impact.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System Thincking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1463040" y="925830"/>
            <a:ext cx="3200400" cy="3657600"/>
          </a:xfrm>
          <a:prstGeom prst="rect">
            <a:avLst/>
          </a:prstGeom>
          <a:solidFill>
            <a:srgbClr val="0000FE"/>
          </a:solidFill>
          <a:ln w="12700">
            <a:solidFill>
              <a:srgbClr val="0000F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663440" y="925830"/>
            <a:ext cx="3200400" cy="3657600"/>
          </a:xfrm>
          <a:prstGeom prst="rect">
            <a:avLst/>
          </a:prstGeom>
          <a:solidFill>
            <a:srgbClr val="A2045B"/>
          </a:solidFill>
          <a:ln w="12700">
            <a:solidFill>
              <a:srgbClr val="A2045B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463040" y="1543050"/>
            <a:ext cx="2743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Benefits of systems thinking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663440" y="1543050"/>
            <a:ext cx="2743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Consideration for system thinking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1600200" y="2211705"/>
            <a:ext cx="45720" cy="457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920240" y="185166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System thinking is a way of making sense of the complexity of the world</a:t>
            </a:r>
            <a:endParaRPr lang="en-US" sz="1100" dirty="0"/>
          </a:p>
        </p:txBody>
      </p:sp>
      <p:sp>
        <p:nvSpPr>
          <p:cNvPr id="9" name="Shape 7"/>
          <p:cNvSpPr/>
          <p:nvPr/>
        </p:nvSpPr>
        <p:spPr>
          <a:xfrm>
            <a:off x="1600200" y="2674620"/>
            <a:ext cx="45720" cy="457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920240" y="236601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By looking at it in terms of wholes and relationships rather than by splitting it down into its parts</a:t>
            </a:r>
            <a:endParaRPr lang="en-US" sz="1100" dirty="0"/>
          </a:p>
        </p:txBody>
      </p:sp>
      <p:sp>
        <p:nvSpPr>
          <p:cNvPr id="11" name="Shape 9"/>
          <p:cNvSpPr/>
          <p:nvPr/>
        </p:nvSpPr>
        <p:spPr>
          <a:xfrm>
            <a:off x="1600200" y="3188970"/>
            <a:ext cx="45720" cy="457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920240" y="288036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It has been used as a way of exploring and developing effective action in complexi contexts</a:t>
            </a:r>
            <a:endParaRPr lang="en-US" sz="1100" dirty="0"/>
          </a:p>
        </p:txBody>
      </p:sp>
      <p:sp>
        <p:nvSpPr>
          <p:cNvPr id="13" name="Shape 11"/>
          <p:cNvSpPr/>
          <p:nvPr/>
        </p:nvSpPr>
        <p:spPr>
          <a:xfrm>
            <a:off x="4800600" y="2211705"/>
            <a:ext cx="45720" cy="457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5120640" y="190309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System thinking is an approach to problem solving that views problems as part of a wider dynamic system</a:t>
            </a:r>
            <a:endParaRPr lang="en-US" sz="1100" dirty="0"/>
          </a:p>
        </p:txBody>
      </p:sp>
      <p:sp>
        <p:nvSpPr>
          <p:cNvPr id="15" name="Shape 13"/>
          <p:cNvSpPr/>
          <p:nvPr/>
        </p:nvSpPr>
        <p:spPr>
          <a:xfrm>
            <a:off x="4800600" y="2674620"/>
            <a:ext cx="45720" cy="457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5120640" y="25717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It recognizes and prioritizes the understanding of linkages,relationships,interactions and interdependencies among the components</a:t>
            </a:r>
            <a:endParaRPr lang="en-US" sz="1100" dirty="0"/>
          </a:p>
        </p:txBody>
      </p:sp>
      <p:sp>
        <p:nvSpPr>
          <p:cNvPr id="17" name="Shape 15"/>
          <p:cNvSpPr/>
          <p:nvPr/>
        </p:nvSpPr>
        <p:spPr>
          <a:xfrm>
            <a:off x="4800600" y="3497580"/>
            <a:ext cx="45720" cy="457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5120640" y="313753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of a syatem that give rise to the system observed behaviour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The Mughal Empire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914400" y="1183005"/>
            <a:ext cx="365760" cy="3657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0CAE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914400" y="2211705"/>
            <a:ext cx="365760" cy="3657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0CAE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14400" y="3240405"/>
            <a:ext cx="365760" cy="3657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0CAE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941832" y="9104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90CAE0"/>
                </a:solidFill>
              </a:rPr>
              <a:t>1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941832" y="19391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90CAE0"/>
                </a:solidFill>
              </a:rPr>
              <a:t>2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941832" y="29678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90CAE0"/>
                </a:solidFill>
              </a:rPr>
              <a:t>3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1920240" y="92583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The poweful muslim empire that rule a large part of india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1920240" y="195453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Known for its architectural wonders and cultural fusion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1920240" y="298323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Examples include Taj mahel, Red fort and humayu's Tomb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The Impact of System Thinking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548640" y="925830"/>
            <a:ext cx="4023360" cy="3474720"/>
          </a:xfrm>
          <a:prstGeom prst="rect">
            <a:avLst/>
          </a:prstGeom>
          <a:solidFill>
            <a:srgbClr val="0254DB"/>
          </a:solidFill>
          <a:ln w="12700">
            <a:solidFill>
              <a:srgbClr val="0254D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572000" y="925830"/>
            <a:ext cx="4023360" cy="3474720"/>
          </a:xfrm>
          <a:prstGeom prst="rect">
            <a:avLst/>
          </a:prstGeom>
          <a:solidFill>
            <a:srgbClr val="A44656"/>
          </a:solidFill>
          <a:ln w="12700">
            <a:solidFill>
              <a:srgbClr val="A44656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822960" y="1028700"/>
            <a:ext cx="2743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</a:rPr>
              <a:t>Benefits of systems thinking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754880" y="1028700"/>
            <a:ext cx="2743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</a:rPr>
              <a:t>Consideration for system thinking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960120" y="1748790"/>
            <a:ext cx="45720" cy="457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60120" y="2468880"/>
            <a:ext cx="45720" cy="457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60120" y="3240405"/>
            <a:ext cx="45720" cy="457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188720" y="1543050"/>
            <a:ext cx="2743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Systems thinking allows leaders to see the bigger picture and understand the interconnectedness of various components within a system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1188720" y="2263140"/>
            <a:ext cx="2743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Systems thinking allows leaders to see the bigger picture and understand the interconnectedness of various components within a system</a:t>
            </a:r>
            <a:endParaRPr lang="en-US" sz="1100" dirty="0"/>
          </a:p>
        </p:txBody>
      </p:sp>
      <p:sp>
        <p:nvSpPr>
          <p:cNvPr id="12" name="Text 10"/>
          <p:cNvSpPr/>
          <p:nvPr/>
        </p:nvSpPr>
        <p:spPr>
          <a:xfrm>
            <a:off x="1188720" y="3034665"/>
            <a:ext cx="2743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Systems thinking allows leaders to see the bigger picture and understand the interconnectedness of various components within a system</a:t>
            </a:r>
            <a:endParaRPr lang="en-US" sz="1100" dirty="0"/>
          </a:p>
        </p:txBody>
      </p:sp>
      <p:sp>
        <p:nvSpPr>
          <p:cNvPr id="13" name="Shape 11"/>
          <p:cNvSpPr/>
          <p:nvPr/>
        </p:nvSpPr>
        <p:spPr>
          <a:xfrm>
            <a:off x="4892040" y="1800225"/>
            <a:ext cx="45720" cy="457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4892040" y="2314575"/>
            <a:ext cx="45720" cy="457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4892040" y="3034665"/>
            <a:ext cx="45720" cy="457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5120640" y="1543050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System thinking is an approach to problem solving that views problems as part of a wider dynamic system</a:t>
            </a:r>
            <a:endParaRPr lang="en-US" sz="1100" dirty="0"/>
          </a:p>
        </p:txBody>
      </p:sp>
      <p:sp>
        <p:nvSpPr>
          <p:cNvPr id="17" name="Text 15"/>
          <p:cNvSpPr/>
          <p:nvPr/>
        </p:nvSpPr>
        <p:spPr>
          <a:xfrm>
            <a:off x="5120640" y="2160270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It recognizes and prioritizes the understanding of linkages,relationships,interactions and interdependencies among the components</a:t>
            </a: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5120640" y="2674620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of a syatem that give rise to the system observed behaviour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The Impact of System Thinking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548640" y="925830"/>
            <a:ext cx="4023360" cy="3474720"/>
          </a:xfrm>
          <a:prstGeom prst="rect">
            <a:avLst/>
          </a:prstGeom>
          <a:solidFill>
            <a:srgbClr val="0170FF"/>
          </a:solidFill>
          <a:ln w="12700">
            <a:solidFill>
              <a:srgbClr val="0170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572000" y="925830"/>
            <a:ext cx="4023360" cy="3474720"/>
          </a:xfrm>
          <a:prstGeom prst="rect">
            <a:avLst/>
          </a:prstGeom>
          <a:solidFill>
            <a:srgbClr val="AA3369"/>
          </a:solidFill>
          <a:ln w="12700">
            <a:solidFill>
              <a:srgbClr val="AA3369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48640" y="1491615"/>
            <a:ext cx="2743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</a:rPr>
              <a:t>Benefits of systems thinking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0" y="1491615"/>
            <a:ext cx="2743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</a:rPr>
              <a:t>Consideration for system thinking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667512" y="2263140"/>
            <a:ext cx="45720" cy="457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7512" y="2777490"/>
            <a:ext cx="45720" cy="457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67512" y="3291840"/>
            <a:ext cx="45720" cy="457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14400" y="2005965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Systems thinking allows leaders to see the bigger picture and understand the interconnectedness of various components within a system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914400" y="2520315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Systems thinking allows leaders to see the bigger picture and understand the interconnectedness of various components within a system</a:t>
            </a:r>
            <a:endParaRPr lang="en-US" sz="1100" dirty="0"/>
          </a:p>
        </p:txBody>
      </p:sp>
      <p:sp>
        <p:nvSpPr>
          <p:cNvPr id="12" name="Text 10"/>
          <p:cNvSpPr/>
          <p:nvPr/>
        </p:nvSpPr>
        <p:spPr>
          <a:xfrm>
            <a:off x="914400" y="3034665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Systems thinking allows leaders to see the bigger picture and understand the interconnectedness of various components within a system</a:t>
            </a:r>
            <a:endParaRPr lang="en-US" sz="1100" dirty="0"/>
          </a:p>
        </p:txBody>
      </p:sp>
      <p:sp>
        <p:nvSpPr>
          <p:cNvPr id="13" name="Shape 11"/>
          <p:cNvSpPr/>
          <p:nvPr/>
        </p:nvSpPr>
        <p:spPr>
          <a:xfrm>
            <a:off x="4690872" y="2263140"/>
            <a:ext cx="45720" cy="457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4690872" y="2777490"/>
            <a:ext cx="45720" cy="457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4690872" y="3291840"/>
            <a:ext cx="45720" cy="457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4937760" y="2005965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System thinking is an approach to problem solving that views problems as part of a wider dynamic system</a:t>
            </a:r>
            <a:endParaRPr lang="en-US" sz="1100" dirty="0"/>
          </a:p>
        </p:txBody>
      </p:sp>
      <p:sp>
        <p:nvSpPr>
          <p:cNvPr id="17" name="Text 15"/>
          <p:cNvSpPr/>
          <p:nvPr/>
        </p:nvSpPr>
        <p:spPr>
          <a:xfrm>
            <a:off x="4937760" y="2520315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It recognizes and prioritizes the understanding of linkages,relationships,interactions and interdependencies among the components</a:t>
            </a: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4937760" y="3034665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of a syatem that give rise to the system observed behaviour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2057400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4000" b="1" dirty="0">
                <a:solidFill>
                  <a:srgbClr val="000000"/>
                </a:solidFill>
              </a:rPr>
              <a:t>Exploring Indian History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640080" y="360045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January 24, 2024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 of 2023</a:t>
            </a:r>
            <a:endParaRPr lang="en-US" sz="2400" dirty="0"/>
          </a:p>
        </p:txBody>
      </p:sp>
      <p:pic>
        <p:nvPicPr>
          <p:cNvPr id="3" name="Image 0" descr="https://cityfurnish.com/blog/wp-content/uploads/2023/01/Vidhan-Soudha-Bangalore_04-m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925830"/>
            <a:ext cx="2743200" cy="1543050"/>
          </a:xfrm>
          <a:prstGeom prst="rect">
            <a:avLst/>
          </a:prstGeom>
        </p:spPr>
      </p:pic>
      <p:pic>
        <p:nvPicPr>
          <p:cNvPr id="4" name="Image 1" descr="https://cityfurnish.com/blog/wp-content/uploads/2023/01/Vidhan-Soudha-Bangalore_04-mi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571750"/>
            <a:ext cx="2743200" cy="15430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657600" y="565785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Cultural Diversity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3657600" y="92583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Exploring the rich tapestry of languages, traditions and art forms across India</a:t>
            </a:r>
            <a:endParaRPr lang="en-US" sz="1100" dirty="0"/>
          </a:p>
        </p:txBody>
      </p:sp>
      <p:sp>
        <p:nvSpPr>
          <p:cNvPr id="7" name="Text 3"/>
          <p:cNvSpPr/>
          <p:nvPr/>
        </p:nvSpPr>
        <p:spPr>
          <a:xfrm>
            <a:off x="3657600" y="2211705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Technology Advancements</a:t>
            </a:r>
            <a:endParaRPr lang="en-US" sz="1400" dirty="0"/>
          </a:p>
        </p:txBody>
      </p:sp>
      <p:sp>
        <p:nvSpPr>
          <p:cNvPr id="8" name="Text 4"/>
          <p:cNvSpPr/>
          <p:nvPr/>
        </p:nvSpPr>
        <p:spPr>
          <a:xfrm>
            <a:off x="3657600" y="257175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Highlighting the rapid growth of technology and innovation in various sectors of the indian economy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 of 2023</a:t>
            </a:r>
            <a:endParaRPr lang="en-US" sz="2400" dirty="0"/>
          </a:p>
        </p:txBody>
      </p:sp>
      <p:pic>
        <p:nvPicPr>
          <p:cNvPr id="3" name="Image 0" descr="https://cityfurnish.com/blog/wp-content/uploads/2023/01/Vidhan-Soudha-Bangalore_04-m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925830"/>
            <a:ext cx="2286000" cy="2314575"/>
          </a:xfrm>
          <a:prstGeom prst="rect">
            <a:avLst/>
          </a:prstGeom>
        </p:spPr>
      </p:pic>
      <p:pic>
        <p:nvPicPr>
          <p:cNvPr id="4" name="Image 1" descr="https://upload.wikimedia.org/wikipedia/commons/thumb/3/33/F7xZ48abwAAgNst.jpg/800px-F7xZ48abwAAgNst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14575"/>
            <a:ext cx="2286000" cy="23145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572000" y="565785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King of India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4572000" y="118300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Exploring the reign of King Ashoka and his impact on Indian history through his edicts promoting peace and unity.</a:t>
            </a:r>
            <a:endParaRPr lang="en-US" sz="1100" dirty="0"/>
          </a:p>
        </p:txBody>
      </p:sp>
      <p:sp>
        <p:nvSpPr>
          <p:cNvPr id="7" name="Text 3"/>
          <p:cNvSpPr/>
          <p:nvPr/>
        </p:nvSpPr>
        <p:spPr>
          <a:xfrm>
            <a:off x="4572000" y="2211705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Indian Independence Movement</a:t>
            </a:r>
            <a:endParaRPr lang="en-US" sz="1400" dirty="0"/>
          </a:p>
        </p:txBody>
      </p:sp>
      <p:sp>
        <p:nvSpPr>
          <p:cNvPr id="8" name="Text 4"/>
          <p:cNvSpPr/>
          <p:nvPr/>
        </p:nvSpPr>
        <p:spPr>
          <a:xfrm>
            <a:off x="4572000" y="282892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Highlighting the key events and leaders of the Indian independence struggle, including Mahatma Gandhi's nonviolent resistance and the Salt March of 1930.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 of 2023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47472" y="1275588"/>
            <a:ext cx="2743200" cy="208483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</p:sp>
      <p:pic>
        <p:nvPicPr>
          <p:cNvPr id="4" name="Image 0" descr="https://cityfurnish.com/blog/wp-content/uploads/2023/01/Vidhan-Soudha-Bangalore_04-m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1285875"/>
            <a:ext cx="2724912" cy="20574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3090672" y="1275588"/>
            <a:ext cx="2743200" cy="208483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</p:sp>
      <p:pic>
        <p:nvPicPr>
          <p:cNvPr id="6" name="Image 1" descr="https://upload.wikimedia.org/wikipedia/commons/thumb/3/33/F7xZ48abwAAgNst.jpg/800px-F7xZ48abwAAgNst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1285875"/>
            <a:ext cx="2724912" cy="2057400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5833872" y="1275588"/>
            <a:ext cx="2743200" cy="208483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</p:sp>
      <p:pic>
        <p:nvPicPr>
          <p:cNvPr id="8" name="Image 2" descr="https://cityfurnish.com/blog/wp-content/uploads/2023/01/Vidhan-Soudha-Bangalore_04-min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1285875"/>
            <a:ext cx="2724912" cy="20574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74320" y="668655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Cultural Diversity</a:t>
            </a:r>
            <a:endParaRPr lang="en-US" sz="1400" dirty="0"/>
          </a:p>
        </p:txBody>
      </p:sp>
      <p:sp>
        <p:nvSpPr>
          <p:cNvPr id="10" name="Text 5"/>
          <p:cNvSpPr/>
          <p:nvPr/>
        </p:nvSpPr>
        <p:spPr>
          <a:xfrm>
            <a:off x="3017520" y="668655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Technology Advancements</a:t>
            </a:r>
            <a:endParaRPr lang="en-US" sz="1400" dirty="0"/>
          </a:p>
        </p:txBody>
      </p:sp>
      <p:sp>
        <p:nvSpPr>
          <p:cNvPr id="11" name="Text 6"/>
          <p:cNvSpPr/>
          <p:nvPr/>
        </p:nvSpPr>
        <p:spPr>
          <a:xfrm>
            <a:off x="5760720" y="668655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Economic Growth</a:t>
            </a:r>
            <a:endParaRPr lang="en-US" sz="1400" dirty="0"/>
          </a:p>
        </p:txBody>
      </p:sp>
      <p:sp>
        <p:nvSpPr>
          <p:cNvPr id="12" name="Text 7"/>
          <p:cNvSpPr/>
          <p:nvPr/>
        </p:nvSpPr>
        <p:spPr>
          <a:xfrm>
            <a:off x="365760" y="334327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Exploring the rich tapestry of languages, traditions and art forms across India</a:t>
            </a:r>
            <a:endParaRPr lang="en-US" sz="1100" dirty="0"/>
          </a:p>
        </p:txBody>
      </p:sp>
      <p:sp>
        <p:nvSpPr>
          <p:cNvPr id="13" name="Text 8"/>
          <p:cNvSpPr/>
          <p:nvPr/>
        </p:nvSpPr>
        <p:spPr>
          <a:xfrm>
            <a:off x="3108960" y="334327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Showing the evolution of AI, space exploration, and digital innovation in India</a:t>
            </a:r>
            <a:endParaRPr lang="en-US" sz="1100" dirty="0"/>
          </a:p>
        </p:txBody>
      </p:sp>
      <p:sp>
        <p:nvSpPr>
          <p:cNvPr id="14" name="Text 9"/>
          <p:cNvSpPr/>
          <p:nvPr/>
        </p:nvSpPr>
        <p:spPr>
          <a:xfrm>
            <a:off x="5852160" y="334327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Highlighting the rapid growth of technology and innovation in various sectors of the indian economy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2024-02-17T13:01:36Z</dcterms:created>
  <dcterms:modified xsi:type="dcterms:W3CDTF">2024-02-17T13:01:36Z</dcterms:modified>
</cp:coreProperties>
</file>