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5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5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C774-E05B-46B0-AF2D-E5073745324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D303-8470-4FCD-AC68-65E57E33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28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2-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2532" y="1806222"/>
            <a:ext cx="6683023" cy="51533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12" y="1885244"/>
            <a:ext cx="3857975" cy="49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52" y="0"/>
            <a:ext cx="385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52" y="0"/>
            <a:ext cx="385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1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6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6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044"/>
            <a:ext cx="9144000" cy="846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1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1467" y="1004709"/>
            <a:ext cx="4809066" cy="60508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450" y="1004710"/>
            <a:ext cx="4037099" cy="60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8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30" y="0"/>
            <a:ext cx="4156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65" y="0"/>
            <a:ext cx="4121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9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Assignment 2- Output</vt:lpstr>
      <vt:lpstr>PowerPoint Presentation</vt:lpstr>
      <vt:lpstr>PowerPoint Presentation</vt:lpstr>
      <vt:lpstr>PowerPoint Presentation</vt:lpstr>
      <vt:lpstr>PowerPoint Presentation</vt:lpstr>
      <vt:lpstr>Assignment 1 Output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2- Output</dc:title>
  <dc:creator>DELL</dc:creator>
  <cp:lastModifiedBy>DELL</cp:lastModifiedBy>
  <cp:revision>3</cp:revision>
  <dcterms:created xsi:type="dcterms:W3CDTF">2021-05-14T11:21:00Z</dcterms:created>
  <dcterms:modified xsi:type="dcterms:W3CDTF">2021-05-14T12:03:50Z</dcterms:modified>
</cp:coreProperties>
</file>