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lien Joel Beaufond" userId="8abfa1effe446287" providerId="LiveId" clId="{6E070259-B01E-409B-8A30-F2122F8D123D}"/>
    <pc:docChg chg="modSld">
      <pc:chgData name="Jullien Joel Beaufond" userId="8abfa1effe446287" providerId="LiveId" clId="{6E070259-B01E-409B-8A30-F2122F8D123D}" dt="2023-06-21T15:32:11.177" v="1" actId="1076"/>
      <pc:docMkLst>
        <pc:docMk/>
      </pc:docMkLst>
      <pc:sldChg chg="modSp mod">
        <pc:chgData name="Jullien Joel Beaufond" userId="8abfa1effe446287" providerId="LiveId" clId="{6E070259-B01E-409B-8A30-F2122F8D123D}" dt="2023-06-19T12:20:54.527" v="0" actId="1036"/>
        <pc:sldMkLst>
          <pc:docMk/>
          <pc:sldMk cId="4209386675" sldId="265"/>
        </pc:sldMkLst>
        <pc:picChg chg="mod">
          <ac:chgData name="Jullien Joel Beaufond" userId="8abfa1effe446287" providerId="LiveId" clId="{6E070259-B01E-409B-8A30-F2122F8D123D}" dt="2023-06-19T12:20:54.527" v="0" actId="1036"/>
          <ac:picMkLst>
            <pc:docMk/>
            <pc:sldMk cId="4209386675" sldId="265"/>
            <ac:picMk id="5" creationId="{F5F7BF57-0971-B405-5045-04D323522A08}"/>
          </ac:picMkLst>
        </pc:picChg>
      </pc:sldChg>
      <pc:sldChg chg="modSp mod">
        <pc:chgData name="Jullien Joel Beaufond" userId="8abfa1effe446287" providerId="LiveId" clId="{6E070259-B01E-409B-8A30-F2122F8D123D}" dt="2023-06-21T15:32:11.177" v="1" actId="1076"/>
        <pc:sldMkLst>
          <pc:docMk/>
          <pc:sldMk cId="1026470645" sldId="267"/>
        </pc:sldMkLst>
        <pc:picChg chg="mod">
          <ac:chgData name="Jullien Joel Beaufond" userId="8abfa1effe446287" providerId="LiveId" clId="{6E070259-B01E-409B-8A30-F2122F8D123D}" dt="2023-06-21T15:32:11.177" v="1" actId="1076"/>
          <ac:picMkLst>
            <pc:docMk/>
            <pc:sldMk cId="1026470645" sldId="267"/>
            <ac:picMk id="5" creationId="{528138FD-077F-1DD0-E318-9FF4CADD88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1A61-75ED-D996-922D-723468412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72BA2-9409-698F-B67A-0268A460D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6321-DF1B-E382-6183-C39A40B7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EAA9-CFDA-4C0D-A29F-E79C3DEE5D1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B260E-765A-41A7-AB29-3F336868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34264-3941-DF91-96CC-AE085B49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87A5-D81F-4035-837D-5F73676F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D78B-701A-DE6A-71DE-DB6E062F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FCCC2-7E7C-9EED-E3DE-28115630E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E4DC7-BA87-F270-1915-9255FBFB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EAA9-CFDA-4C0D-A29F-E79C3DEE5D1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92A91-A51F-3000-7188-0C489D4F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03725-6767-D15C-0E21-7A493265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87A5-D81F-4035-837D-5F73676F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9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50BE3-B184-E385-361C-9DDD34DFB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FE956-9531-F3EF-F22F-A82F42027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C75C-BFAA-D6F2-320F-414E3B6A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EAA9-CFDA-4C0D-A29F-E79C3DEE5D1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A69-1BEB-18A8-41BA-9969FD1E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92EF-E14C-839D-9104-F583F58E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87A5-D81F-4035-837D-5F73676F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9ACB-309C-EF9C-1CA5-330E0151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F7368-6BD6-E296-65D3-2A1BAB68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224A-3C12-DCA9-FD2E-D94FF2D9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EAA9-CFDA-4C0D-A29F-E79C3DEE5D1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CE9B-8BC7-1640-66D8-4092C14C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C1A7-748B-6C4C-2FE3-05FCD9CE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87A5-D81F-4035-837D-5F73676F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3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DC0B-F97E-2C64-6600-75258DFE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7878F-6A9F-6E8E-AE3E-F9165DC8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3402-6A81-5270-482E-C7A9F35C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EAA9-CFDA-4C0D-A29F-E79C3DEE5D1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9B21-BA8D-0AAC-9E18-FC7B81E7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BC7C-4680-7D94-7F34-B3986DC8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87A5-D81F-4035-837D-5F73676F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55F6-67EE-81E2-5DC9-BF613514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7B71-AA14-A648-CEB6-E1BA0DF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77228-F91A-BBD6-6FA4-4F6627E53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C4174-6559-F9D2-F2A2-2AA446F0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EAA9-CFDA-4C0D-A29F-E79C3DEE5D1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4BF48-830B-0CCC-0B0C-38D35972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D9672-849C-DEE2-6CCA-30E94BFB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87A5-D81F-4035-837D-5F73676F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A707-75BA-F1E1-DE8A-8099E361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5E871-A372-462F-73FB-5C04F791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08813-CF1D-F029-E8CC-E28DF306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D4484-35B3-26B9-BC0B-6E255FD8D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A0BF9-73C8-06A7-14BB-91A66B510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76BA9-EEBA-4E55-BB64-A99E4001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EAA9-CFDA-4C0D-A29F-E79C3DEE5D1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70A74-1DA8-5D08-2FDB-A7D6154F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885B3-E7EE-4C52-E402-840AEF4A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87A5-D81F-4035-837D-5F73676F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D5B9-89C4-AB03-9818-A7012A18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20FE0-F310-AF38-E4F7-9627BFF7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EAA9-CFDA-4C0D-A29F-E79C3DEE5D1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4598B-8B0E-B1F1-C068-CB514953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4F6E2-85E1-CF4D-D25B-015D6B36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87A5-D81F-4035-837D-5F73676F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87030-6CE9-6B2D-695D-8E23DF9B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EAA9-CFDA-4C0D-A29F-E79C3DEE5D1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F33D2-E8D8-8E91-9A21-213EC74F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459D3-C49E-9C3C-E7B2-42DE3A25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87A5-D81F-4035-837D-5F73676F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3154-187F-9580-BD6D-94261976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7DBB-8526-48A6-4C99-360804FE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AD2EC-6A7D-C04B-1827-6A6C164A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6FE95-1F75-8949-01D6-67607D00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EAA9-CFDA-4C0D-A29F-E79C3DEE5D1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A5902-9E5C-290C-8DB8-E8FBE2D7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41143-6AB6-0FE5-00BF-7A327C47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87A5-D81F-4035-837D-5F73676F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4B5B-4059-C1CC-E0BA-CDD02CA7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D9281-FE50-D251-3869-9BCEF45F8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DEACA-BEA7-83A5-908A-DEE5E88FC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44D9D-268D-1E18-8FF1-5BF54B9C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EAA9-CFDA-4C0D-A29F-E79C3DEE5D1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C8C7A-41CA-84A6-285C-9E25DD85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E391-E3E9-7A80-79B7-E712796F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87A5-D81F-4035-837D-5F73676F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A3BF2-5F28-ED06-C1E1-A7C60EE8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0F002-07F2-74B2-B1A1-DC0EB432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C52A5-2F33-3313-031B-7AFDD0E57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EAA9-CFDA-4C0D-A29F-E79C3DEE5D1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76AF5-2FE7-359D-3790-38146043D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0527-7DF7-CC5E-B65F-E0C37DB89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87A5-D81F-4035-837D-5F73676F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E938-5FEE-4FC9-5C99-C8E95F5F7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Draft </a:t>
            </a:r>
            <a:r>
              <a:rPr lang="es-419" dirty="0" err="1"/>
              <a:t>Graphs</a:t>
            </a:r>
            <a:r>
              <a:rPr lang="es-419" dirty="0"/>
              <a:t> DP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40829-89A5-D502-BEC3-CF8229BDC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F7BF57-0971-B405-5045-04D32352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80" y="357931"/>
            <a:ext cx="8125111" cy="60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2DF78-65C4-75B6-0658-3F662A7A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80" y="305253"/>
            <a:ext cx="8409196" cy="624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4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8138FD-077F-1DD0-E318-9FF4CADD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52" y="264066"/>
            <a:ext cx="8099808" cy="59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7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C2DAA6-1462-DDEC-6099-59B42F02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94" y="201582"/>
            <a:ext cx="8959612" cy="665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1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6AA323-D5F0-2DD8-33D1-D4116E6EECE7}"/>
              </a:ext>
            </a:extLst>
          </p:cNvPr>
          <p:cNvSpPr txBox="1"/>
          <p:nvPr/>
        </p:nvSpPr>
        <p:spPr>
          <a:xfrm>
            <a:off x="4709602" y="3059668"/>
            <a:ext cx="426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effectLst/>
                <a:latin typeface="Consolas" panose="020B0609020204030204" pitchFamily="49" charset="0"/>
              </a:rPr>
              <a:t>KPI_Warmsen_31604-09_Monday_100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4F4F4-A0AC-7375-10AB-EB2D13734B74}"/>
              </a:ext>
            </a:extLst>
          </p:cNvPr>
          <p:cNvSpPr txBox="1"/>
          <p:nvPr/>
        </p:nvSpPr>
        <p:spPr>
          <a:xfrm>
            <a:off x="4799858" y="405698"/>
            <a:ext cx="426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effectLst/>
                <a:latin typeface="Consolas" panose="020B0609020204030204" pitchFamily="49" charset="0"/>
              </a:rPr>
              <a:t>Evaluation of Convergence of KPI values for sizes of N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81A1A4-FDB6-C310-98FE-6D85B745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8" y="315181"/>
            <a:ext cx="3011272" cy="61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010C7-DC40-DA9D-7702-B4C524B3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21" y="142043"/>
            <a:ext cx="3107184" cy="6327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B7DBE-E966-855C-1AAE-218472F71CC3}"/>
              </a:ext>
            </a:extLst>
          </p:cNvPr>
          <p:cNvSpPr txBox="1"/>
          <p:nvPr/>
        </p:nvSpPr>
        <p:spPr>
          <a:xfrm>
            <a:off x="4897512" y="3121294"/>
            <a:ext cx="426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effectLst/>
                <a:latin typeface="Consolas" panose="020B0609020204030204" pitchFamily="49" charset="0"/>
              </a:rPr>
              <a:t>KPI_Warmsen_31604-09_Monday_5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6F465-C1B7-E929-94A6-77755AB22BC8}"/>
              </a:ext>
            </a:extLst>
          </p:cNvPr>
          <p:cNvSpPr txBox="1"/>
          <p:nvPr/>
        </p:nvSpPr>
        <p:spPr>
          <a:xfrm>
            <a:off x="4897512" y="299166"/>
            <a:ext cx="426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effectLst/>
                <a:latin typeface="Consolas" panose="020B0609020204030204" pitchFamily="49" charset="0"/>
              </a:rPr>
              <a:t>Evaluation of Convergence of KPI values for sizes of 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67B2-F5BE-C135-95E7-5042AF49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Equal</a:t>
            </a:r>
            <a:r>
              <a:rPr lang="es-419" dirty="0"/>
              <a:t> </a:t>
            </a:r>
            <a:r>
              <a:rPr lang="es-419" dirty="0" err="1"/>
              <a:t>Shipments</a:t>
            </a:r>
            <a:r>
              <a:rPr lang="es-419" dirty="0"/>
              <a:t> </a:t>
            </a:r>
            <a:r>
              <a:rPr lang="es-419" dirty="0" err="1"/>
              <a:t>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1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FC5004-F028-8EF3-979A-771D00F7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40" y="115409"/>
            <a:ext cx="8705169" cy="64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3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254D89-9FEC-9385-1421-FAA9A5FF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67" y="289959"/>
            <a:ext cx="8163581" cy="606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8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97EDF9-F2BC-CE53-1129-DDF55C7C7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5" y="89419"/>
            <a:ext cx="8644304" cy="63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1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B0823B-E27E-EE7B-E282-8C4D1235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55" y="353137"/>
            <a:ext cx="8297411" cy="61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3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C144-E5EE-3C40-0913-C4ADD037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Unequal</a:t>
            </a:r>
            <a:r>
              <a:rPr lang="es-419" dirty="0"/>
              <a:t> </a:t>
            </a:r>
            <a:r>
              <a:rPr lang="es-419" dirty="0" err="1"/>
              <a:t>Shipments</a:t>
            </a:r>
            <a:r>
              <a:rPr lang="es-419" dirty="0"/>
              <a:t> </a:t>
            </a:r>
            <a:r>
              <a:rPr lang="es-419" dirty="0" err="1"/>
              <a:t>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3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Draft Graphs DP </vt:lpstr>
      <vt:lpstr>PowerPoint Presentation</vt:lpstr>
      <vt:lpstr>PowerPoint Presentation</vt:lpstr>
      <vt:lpstr>Equal Shipments Scenarios</vt:lpstr>
      <vt:lpstr>PowerPoint Presentation</vt:lpstr>
      <vt:lpstr>PowerPoint Presentation</vt:lpstr>
      <vt:lpstr>PowerPoint Presentation</vt:lpstr>
      <vt:lpstr>PowerPoint Presentation</vt:lpstr>
      <vt:lpstr>Unequal Shipments Scenarios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Graphs DP </dc:title>
  <dc:creator>Jullien Joel Beaufond</dc:creator>
  <cp:lastModifiedBy>Jullien Joel Beaufond</cp:lastModifiedBy>
  <cp:revision>1</cp:revision>
  <dcterms:created xsi:type="dcterms:W3CDTF">2023-06-18T16:36:48Z</dcterms:created>
  <dcterms:modified xsi:type="dcterms:W3CDTF">2023-06-21T15:32:13Z</dcterms:modified>
</cp:coreProperties>
</file>