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9997310-9026-4241-B879-C05D59E4D9C0}" type="datetimeFigureOut">
              <a:rPr lang="en-IN" smtClean="0"/>
              <a:t>10-05-2022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D69B399-0364-4821-932D-680D05CD31E0}" type="slidenum">
              <a:rPr lang="en-IN" smtClean="0"/>
              <a:t>‹#›</a:t>
            </a:fld>
            <a:endParaRPr lang="en-IN" dirty="0"/>
          </a:p>
        </p:txBody>
      </p:sp>
    </p:spTree>
    <p:extLst>
      <p:ext uri="{BB962C8B-B14F-4D97-AF65-F5344CB8AC3E}">
        <p14:creationId xmlns:p14="http://schemas.microsoft.com/office/powerpoint/2010/main" val="369515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9997310-9026-4241-B879-C05D59E4D9C0}" type="datetimeFigureOut">
              <a:rPr lang="en-IN" smtClean="0"/>
              <a:t>10-05-2022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D69B399-0364-4821-932D-680D05CD31E0}" type="slidenum">
              <a:rPr lang="en-IN" smtClean="0"/>
              <a:t>‹#›</a:t>
            </a:fld>
            <a:endParaRPr lang="en-IN" dirty="0"/>
          </a:p>
        </p:txBody>
      </p:sp>
    </p:spTree>
    <p:extLst>
      <p:ext uri="{BB962C8B-B14F-4D97-AF65-F5344CB8AC3E}">
        <p14:creationId xmlns:p14="http://schemas.microsoft.com/office/powerpoint/2010/main" val="2278934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9997310-9026-4241-B879-C05D59E4D9C0}" type="datetimeFigureOut">
              <a:rPr lang="en-IN" smtClean="0"/>
              <a:t>10-05-2022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D69B399-0364-4821-932D-680D05CD31E0}" type="slidenum">
              <a:rPr lang="en-IN" smtClean="0"/>
              <a:t>‹#›</a:t>
            </a:fld>
            <a:endParaRPr lang="en-IN" dirty="0"/>
          </a:p>
        </p:txBody>
      </p:sp>
    </p:spTree>
    <p:extLst>
      <p:ext uri="{BB962C8B-B14F-4D97-AF65-F5344CB8AC3E}">
        <p14:creationId xmlns:p14="http://schemas.microsoft.com/office/powerpoint/2010/main" val="322843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9997310-9026-4241-B879-C05D59E4D9C0}" type="datetimeFigureOut">
              <a:rPr lang="en-IN" smtClean="0"/>
              <a:t>10-05-2022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D69B399-0364-4821-932D-680D05CD31E0}" type="slidenum">
              <a:rPr lang="en-IN" smtClean="0"/>
              <a:t>‹#›</a:t>
            </a:fld>
            <a:endParaRPr lang="en-IN" dirty="0"/>
          </a:p>
        </p:txBody>
      </p:sp>
    </p:spTree>
    <p:extLst>
      <p:ext uri="{BB962C8B-B14F-4D97-AF65-F5344CB8AC3E}">
        <p14:creationId xmlns:p14="http://schemas.microsoft.com/office/powerpoint/2010/main" val="3633204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997310-9026-4241-B879-C05D59E4D9C0}" type="datetimeFigureOut">
              <a:rPr lang="en-IN" smtClean="0"/>
              <a:t>10-05-2022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D69B399-0364-4821-932D-680D05CD31E0}" type="slidenum">
              <a:rPr lang="en-IN" smtClean="0"/>
              <a:t>‹#›</a:t>
            </a:fld>
            <a:endParaRPr lang="en-IN" dirty="0"/>
          </a:p>
        </p:txBody>
      </p:sp>
    </p:spTree>
    <p:extLst>
      <p:ext uri="{BB962C8B-B14F-4D97-AF65-F5344CB8AC3E}">
        <p14:creationId xmlns:p14="http://schemas.microsoft.com/office/powerpoint/2010/main" val="3705957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9997310-9026-4241-B879-C05D59E4D9C0}" type="datetimeFigureOut">
              <a:rPr lang="en-IN" smtClean="0"/>
              <a:t>10-05-2022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D69B399-0364-4821-932D-680D05CD31E0}" type="slidenum">
              <a:rPr lang="en-IN" smtClean="0"/>
              <a:t>‹#›</a:t>
            </a:fld>
            <a:endParaRPr lang="en-IN" dirty="0"/>
          </a:p>
        </p:txBody>
      </p:sp>
    </p:spTree>
    <p:extLst>
      <p:ext uri="{BB962C8B-B14F-4D97-AF65-F5344CB8AC3E}">
        <p14:creationId xmlns:p14="http://schemas.microsoft.com/office/powerpoint/2010/main" val="605376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9997310-9026-4241-B879-C05D59E4D9C0}" type="datetimeFigureOut">
              <a:rPr lang="en-IN" smtClean="0"/>
              <a:t>10-05-2022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D69B399-0364-4821-932D-680D05CD31E0}" type="slidenum">
              <a:rPr lang="en-IN" smtClean="0"/>
              <a:t>‹#›</a:t>
            </a:fld>
            <a:endParaRPr lang="en-IN" dirty="0"/>
          </a:p>
        </p:txBody>
      </p:sp>
    </p:spTree>
    <p:extLst>
      <p:ext uri="{BB962C8B-B14F-4D97-AF65-F5344CB8AC3E}">
        <p14:creationId xmlns:p14="http://schemas.microsoft.com/office/powerpoint/2010/main" val="61995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9997310-9026-4241-B879-C05D59E4D9C0}" type="datetimeFigureOut">
              <a:rPr lang="en-IN" smtClean="0"/>
              <a:t>10-05-2022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3D69B399-0364-4821-932D-680D05CD31E0}" type="slidenum">
              <a:rPr lang="en-IN" smtClean="0"/>
              <a:t>‹#›</a:t>
            </a:fld>
            <a:endParaRPr lang="en-IN" dirty="0"/>
          </a:p>
        </p:txBody>
      </p:sp>
    </p:spTree>
    <p:extLst>
      <p:ext uri="{BB962C8B-B14F-4D97-AF65-F5344CB8AC3E}">
        <p14:creationId xmlns:p14="http://schemas.microsoft.com/office/powerpoint/2010/main" val="2756794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997310-9026-4241-B879-C05D59E4D9C0}" type="datetimeFigureOut">
              <a:rPr lang="en-IN" smtClean="0"/>
              <a:t>10-05-2022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3D69B399-0364-4821-932D-680D05CD31E0}" type="slidenum">
              <a:rPr lang="en-IN" smtClean="0"/>
              <a:t>‹#›</a:t>
            </a:fld>
            <a:endParaRPr lang="en-IN" dirty="0"/>
          </a:p>
        </p:txBody>
      </p:sp>
    </p:spTree>
    <p:extLst>
      <p:ext uri="{BB962C8B-B14F-4D97-AF65-F5344CB8AC3E}">
        <p14:creationId xmlns:p14="http://schemas.microsoft.com/office/powerpoint/2010/main" val="266821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997310-9026-4241-B879-C05D59E4D9C0}" type="datetimeFigureOut">
              <a:rPr lang="en-IN" smtClean="0"/>
              <a:t>10-05-2022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D69B399-0364-4821-932D-680D05CD31E0}" type="slidenum">
              <a:rPr lang="en-IN" smtClean="0"/>
              <a:t>‹#›</a:t>
            </a:fld>
            <a:endParaRPr lang="en-IN" dirty="0"/>
          </a:p>
        </p:txBody>
      </p:sp>
    </p:spTree>
    <p:extLst>
      <p:ext uri="{BB962C8B-B14F-4D97-AF65-F5344CB8AC3E}">
        <p14:creationId xmlns:p14="http://schemas.microsoft.com/office/powerpoint/2010/main" val="1018869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997310-9026-4241-B879-C05D59E4D9C0}" type="datetimeFigureOut">
              <a:rPr lang="en-IN" smtClean="0"/>
              <a:t>10-05-2022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D69B399-0364-4821-932D-680D05CD31E0}" type="slidenum">
              <a:rPr lang="en-IN" smtClean="0"/>
              <a:t>‹#›</a:t>
            </a:fld>
            <a:endParaRPr lang="en-IN" dirty="0"/>
          </a:p>
        </p:txBody>
      </p:sp>
    </p:spTree>
    <p:extLst>
      <p:ext uri="{BB962C8B-B14F-4D97-AF65-F5344CB8AC3E}">
        <p14:creationId xmlns:p14="http://schemas.microsoft.com/office/powerpoint/2010/main" val="972880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997310-9026-4241-B879-C05D59E4D9C0}" type="datetimeFigureOut">
              <a:rPr lang="en-IN" smtClean="0"/>
              <a:t>10-05-2022</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69B399-0364-4821-932D-680D05CD31E0}" type="slidenum">
              <a:rPr lang="en-IN" smtClean="0"/>
              <a:t>‹#›</a:t>
            </a:fld>
            <a:endParaRPr lang="en-IN" dirty="0"/>
          </a:p>
        </p:txBody>
      </p:sp>
    </p:spTree>
    <p:extLst>
      <p:ext uri="{BB962C8B-B14F-4D97-AF65-F5344CB8AC3E}">
        <p14:creationId xmlns:p14="http://schemas.microsoft.com/office/powerpoint/2010/main" val="109612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1.png"/>
          <p:cNvPicPr/>
          <p:nvPr/>
        </p:nvPicPr>
        <p:blipFill>
          <a:blip r:embed="rId2" cstate="print"/>
          <a:stretch>
            <a:fillRect/>
          </a:stretch>
        </p:blipFill>
        <p:spPr>
          <a:xfrm>
            <a:off x="1115616" y="0"/>
            <a:ext cx="5616624" cy="2968271"/>
          </a:xfrm>
          <a:prstGeom prst="rect">
            <a:avLst/>
          </a:prstGeom>
        </p:spPr>
      </p:pic>
      <p:sp>
        <p:nvSpPr>
          <p:cNvPr id="6" name="Rectangle 5"/>
          <p:cNvSpPr/>
          <p:nvPr/>
        </p:nvSpPr>
        <p:spPr>
          <a:xfrm>
            <a:off x="2715743" y="2319183"/>
            <a:ext cx="2270712" cy="369332"/>
          </a:xfrm>
          <a:prstGeom prst="rect">
            <a:avLst/>
          </a:prstGeom>
        </p:spPr>
        <p:txBody>
          <a:bodyPr wrap="square">
            <a:spAutoFit/>
          </a:bodyPr>
          <a:lstStyle/>
          <a:p>
            <a:r>
              <a:rPr lang="en-IN" dirty="0" smtClean="0"/>
              <a:t>       A Project </a:t>
            </a:r>
            <a:endParaRPr lang="en-IN" dirty="0"/>
          </a:p>
        </p:txBody>
      </p:sp>
      <p:sp>
        <p:nvSpPr>
          <p:cNvPr id="7" name="Rectangle 6"/>
          <p:cNvSpPr/>
          <p:nvPr/>
        </p:nvSpPr>
        <p:spPr>
          <a:xfrm>
            <a:off x="2715743" y="2688515"/>
            <a:ext cx="2014581" cy="369332"/>
          </a:xfrm>
          <a:prstGeom prst="rect">
            <a:avLst/>
          </a:prstGeom>
        </p:spPr>
        <p:txBody>
          <a:bodyPr wrap="square">
            <a:spAutoFit/>
          </a:bodyPr>
          <a:lstStyle/>
          <a:p>
            <a:r>
              <a:rPr lang="en-IN" dirty="0" smtClean="0"/>
              <a:t>      Report On</a:t>
            </a:r>
            <a:endParaRPr lang="en-IN" dirty="0"/>
          </a:p>
        </p:txBody>
      </p:sp>
      <p:sp>
        <p:nvSpPr>
          <p:cNvPr id="8" name="TextBox 7"/>
          <p:cNvSpPr txBox="1"/>
          <p:nvPr/>
        </p:nvSpPr>
        <p:spPr>
          <a:xfrm>
            <a:off x="-27953" y="3121954"/>
            <a:ext cx="9286226" cy="707886"/>
          </a:xfrm>
          <a:prstGeom prst="rect">
            <a:avLst/>
          </a:prstGeom>
          <a:noFill/>
        </p:spPr>
        <p:txBody>
          <a:bodyPr wrap="square" rtlCol="0">
            <a:spAutoFit/>
          </a:bodyPr>
          <a:lstStyle/>
          <a:p>
            <a:r>
              <a:rPr lang="en-US" sz="4000" dirty="0" smtClean="0"/>
              <a:t>         </a:t>
            </a:r>
            <a:r>
              <a:rPr lang="en-US" sz="4000" b="1" u="sng" dirty="0" smtClean="0"/>
              <a:t>Grocery Delivery Application</a:t>
            </a:r>
            <a:endParaRPr lang="en-IN" sz="4000" b="1" u="sng" dirty="0"/>
          </a:p>
        </p:txBody>
      </p:sp>
      <p:sp>
        <p:nvSpPr>
          <p:cNvPr id="9" name="TextBox 8"/>
          <p:cNvSpPr txBox="1"/>
          <p:nvPr/>
        </p:nvSpPr>
        <p:spPr>
          <a:xfrm>
            <a:off x="2980854" y="3829840"/>
            <a:ext cx="997333" cy="369332"/>
          </a:xfrm>
          <a:prstGeom prst="rect">
            <a:avLst/>
          </a:prstGeom>
          <a:noFill/>
        </p:spPr>
        <p:txBody>
          <a:bodyPr wrap="square" rtlCol="0">
            <a:spAutoFit/>
          </a:bodyPr>
          <a:lstStyle/>
          <a:p>
            <a:r>
              <a:rPr lang="en-US" b="1" dirty="0" smtClean="0"/>
              <a:t>     </a:t>
            </a:r>
            <a:r>
              <a:rPr lang="en-US" dirty="0" smtClean="0"/>
              <a:t>By</a:t>
            </a:r>
            <a:endParaRPr lang="en-IN" dirty="0"/>
          </a:p>
        </p:txBody>
      </p:sp>
      <p:sp>
        <p:nvSpPr>
          <p:cNvPr id="10" name="Rectangle 9"/>
          <p:cNvSpPr/>
          <p:nvPr/>
        </p:nvSpPr>
        <p:spPr>
          <a:xfrm>
            <a:off x="2286000" y="2930569"/>
            <a:ext cx="4572000" cy="923330"/>
          </a:xfrm>
          <a:prstGeom prst="rect">
            <a:avLst/>
          </a:prstGeom>
        </p:spPr>
        <p:txBody>
          <a:bodyPr>
            <a:spAutoFit/>
          </a:bodyPr>
          <a:lstStyle/>
          <a:p>
            <a:r>
              <a:rPr lang="en-US" dirty="0" smtClean="0"/>
              <a:t>   </a:t>
            </a:r>
          </a:p>
          <a:p>
            <a:endParaRPr lang="en-US" dirty="0" smtClean="0"/>
          </a:p>
          <a:p>
            <a:endParaRPr lang="en-US" dirty="0"/>
          </a:p>
        </p:txBody>
      </p:sp>
      <p:sp>
        <p:nvSpPr>
          <p:cNvPr id="11" name="TextBox 10"/>
          <p:cNvSpPr txBox="1"/>
          <p:nvPr/>
        </p:nvSpPr>
        <p:spPr>
          <a:xfrm>
            <a:off x="2679367" y="4213243"/>
            <a:ext cx="2087332"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Batch</a:t>
            </a:r>
            <a:r>
              <a:rPr lang="en-US" sz="2000" dirty="0" smtClean="0"/>
              <a:t> 2022-6520</a:t>
            </a:r>
            <a:endParaRPr lang="en-IN" sz="2000" dirty="0"/>
          </a:p>
        </p:txBody>
      </p:sp>
      <p:sp>
        <p:nvSpPr>
          <p:cNvPr id="12" name="TextBox 11"/>
          <p:cNvSpPr txBox="1"/>
          <p:nvPr/>
        </p:nvSpPr>
        <p:spPr>
          <a:xfrm>
            <a:off x="2489119" y="4548777"/>
            <a:ext cx="348025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Center : Pune(Pimpri-Chinchwad)</a:t>
            </a:r>
            <a:endParaRPr lang="en-IN" dirty="0">
              <a:latin typeface="Times New Roman" pitchFamily="18" charset="0"/>
              <a:cs typeface="Times New Roman" pitchFamily="18" charset="0"/>
            </a:endParaRPr>
          </a:p>
        </p:txBody>
      </p:sp>
      <p:sp>
        <p:nvSpPr>
          <p:cNvPr id="14" name="TextBox 13"/>
          <p:cNvSpPr txBox="1"/>
          <p:nvPr/>
        </p:nvSpPr>
        <p:spPr>
          <a:xfrm>
            <a:off x="2286000" y="5040922"/>
            <a:ext cx="3384376"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Under Guidance of</a:t>
            </a:r>
            <a:endParaRPr lang="en-IN" sz="3200" dirty="0">
              <a:latin typeface="Times New Roman" pitchFamily="18" charset="0"/>
              <a:cs typeface="Times New Roman" pitchFamily="18" charset="0"/>
            </a:endParaRPr>
          </a:p>
        </p:txBody>
      </p:sp>
      <p:sp>
        <p:nvSpPr>
          <p:cNvPr id="15" name="TextBox 14"/>
          <p:cNvSpPr txBox="1"/>
          <p:nvPr/>
        </p:nvSpPr>
        <p:spPr>
          <a:xfrm>
            <a:off x="2726844" y="5625696"/>
            <a:ext cx="2502687" cy="461665"/>
          </a:xfrm>
          <a:prstGeom prst="rect">
            <a:avLst/>
          </a:prstGeom>
          <a:noFill/>
        </p:spPr>
        <p:txBody>
          <a:bodyPr wrap="square" rtlCol="0">
            <a:spAutoFit/>
          </a:bodyPr>
          <a:lstStyle/>
          <a:p>
            <a:r>
              <a:rPr lang="en-US" sz="2400" u="sng" dirty="0" smtClean="0">
                <a:latin typeface="Times New Roman" pitchFamily="18" charset="0"/>
                <a:cs typeface="Times New Roman" pitchFamily="18" charset="0"/>
              </a:rPr>
              <a:t>Chittaranjan Gosh </a:t>
            </a:r>
            <a:endParaRPr lang="en-IN" sz="2400" u="sng" dirty="0">
              <a:latin typeface="Times New Roman" pitchFamily="18" charset="0"/>
              <a:cs typeface="Times New Roman" pitchFamily="18" charset="0"/>
            </a:endParaRPr>
          </a:p>
        </p:txBody>
      </p:sp>
      <p:sp>
        <p:nvSpPr>
          <p:cNvPr id="16" name="TextBox 15"/>
          <p:cNvSpPr txBox="1"/>
          <p:nvPr/>
        </p:nvSpPr>
        <p:spPr>
          <a:xfrm>
            <a:off x="1902583" y="6149335"/>
            <a:ext cx="5338834"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Technical Trainer at EduBridge(School of Coding)</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925550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57" y="116632"/>
            <a:ext cx="9144000" cy="4560000"/>
          </a:xfrm>
          <a:prstGeom prst="rect">
            <a:avLst/>
          </a:prstGeom>
        </p:spPr>
      </p:pic>
    </p:spTree>
    <p:extLst>
      <p:ext uri="{BB962C8B-B14F-4D97-AF65-F5344CB8AC3E}">
        <p14:creationId xmlns:p14="http://schemas.microsoft.com/office/powerpoint/2010/main" val="3879085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7" y="1052181"/>
            <a:ext cx="9097645" cy="4753638"/>
          </a:xfrm>
          <a:prstGeom prst="rect">
            <a:avLst/>
          </a:prstGeom>
        </p:spPr>
      </p:pic>
    </p:spTree>
    <p:extLst>
      <p:ext uri="{BB962C8B-B14F-4D97-AF65-F5344CB8AC3E}">
        <p14:creationId xmlns:p14="http://schemas.microsoft.com/office/powerpoint/2010/main" val="195346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4218"/>
            <a:ext cx="9144000" cy="5389563"/>
          </a:xfrm>
          <a:prstGeom prst="rect">
            <a:avLst/>
          </a:prstGeom>
        </p:spPr>
      </p:pic>
    </p:spTree>
    <p:extLst>
      <p:ext uri="{BB962C8B-B14F-4D97-AF65-F5344CB8AC3E}">
        <p14:creationId xmlns:p14="http://schemas.microsoft.com/office/powerpoint/2010/main" val="3132087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8722"/>
            <a:ext cx="9144000" cy="5260555"/>
          </a:xfrm>
          <a:prstGeom prst="rect">
            <a:avLst/>
          </a:prstGeom>
        </p:spPr>
      </p:pic>
    </p:spTree>
    <p:extLst>
      <p:ext uri="{BB962C8B-B14F-4D97-AF65-F5344CB8AC3E}">
        <p14:creationId xmlns:p14="http://schemas.microsoft.com/office/powerpoint/2010/main" val="156943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815"/>
            <a:ext cx="9144000" cy="5439624"/>
          </a:xfrm>
          <a:prstGeom prst="rect">
            <a:avLst/>
          </a:prstGeom>
        </p:spPr>
      </p:pic>
      <p:sp>
        <p:nvSpPr>
          <p:cNvPr id="3" name="TextBox 2"/>
          <p:cNvSpPr txBox="1"/>
          <p:nvPr/>
        </p:nvSpPr>
        <p:spPr>
          <a:xfrm>
            <a:off x="4606767" y="6093296"/>
            <a:ext cx="4499992"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Thank you..</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250228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1728192" cy="461665"/>
          </a:xfrm>
          <a:prstGeom prst="rect">
            <a:avLst/>
          </a:prstGeom>
          <a:noFill/>
        </p:spPr>
        <p:txBody>
          <a:bodyPr wrap="square" rtlCol="0">
            <a:spAutoFit/>
          </a:bodyPr>
          <a:lstStyle/>
          <a:p>
            <a:r>
              <a:rPr lang="en-US" sz="2400" u="sng" dirty="0" smtClean="0">
                <a:latin typeface="Times New Roman" pitchFamily="18" charset="0"/>
                <a:cs typeface="Times New Roman" pitchFamily="18" charset="0"/>
              </a:rPr>
              <a:t>Introduction</a:t>
            </a:r>
            <a:endParaRPr lang="en-IN" sz="2400" u="sng" dirty="0">
              <a:latin typeface="Times New Roman" pitchFamily="18" charset="0"/>
              <a:cs typeface="Times New Roman" pitchFamily="18" charset="0"/>
            </a:endParaRPr>
          </a:p>
        </p:txBody>
      </p:sp>
      <p:sp>
        <p:nvSpPr>
          <p:cNvPr id="3" name="TextBox 2"/>
          <p:cNvSpPr txBox="1"/>
          <p:nvPr/>
        </p:nvSpPr>
        <p:spPr>
          <a:xfrm>
            <a:off x="611560" y="980728"/>
            <a:ext cx="7992888" cy="3323987"/>
          </a:xfrm>
          <a:prstGeom prst="rect">
            <a:avLst/>
          </a:prstGeom>
          <a:noFill/>
        </p:spPr>
        <p:txBody>
          <a:bodyPr wrap="square" rtlCol="0">
            <a:spAutoFit/>
          </a:bodyPr>
          <a:lstStyle/>
          <a:p>
            <a:pPr lvl="0"/>
            <a:r>
              <a:rPr lang="en-US" sz="2400" dirty="0">
                <a:latin typeface="Times New Roman" pitchFamily="18" charset="0"/>
                <a:cs typeface="Times New Roman" pitchFamily="18" charset="0"/>
              </a:rPr>
              <a:t>A grocery shopping is an web application where user purchase and order groceries online. The system is developed with a user-friendly and attractive. It deliver a wide range of groceries available online user have to first the view groceries and add them into their cart and then login into the system. They can order it by making a secure payment via cash on payment. The system functionality of products and orders is stored on server side in a web service.</a:t>
            </a:r>
            <a:endParaRPr lang="en-IN" sz="2400" dirty="0">
              <a:latin typeface="Times New Roman" pitchFamily="18" charset="0"/>
              <a:cs typeface="Times New Roman" pitchFamily="18" charset="0"/>
            </a:endParaRPr>
          </a:p>
          <a:p>
            <a:endParaRPr lang="en-IN" dirty="0"/>
          </a:p>
        </p:txBody>
      </p:sp>
      <p:sp>
        <p:nvSpPr>
          <p:cNvPr id="5" name="TextBox 4"/>
          <p:cNvSpPr txBox="1"/>
          <p:nvPr/>
        </p:nvSpPr>
        <p:spPr>
          <a:xfrm>
            <a:off x="395536" y="4304715"/>
            <a:ext cx="2160240" cy="523220"/>
          </a:xfrm>
          <a:prstGeom prst="rect">
            <a:avLst/>
          </a:prstGeom>
          <a:noFill/>
        </p:spPr>
        <p:txBody>
          <a:bodyPr wrap="square" rtlCol="0">
            <a:spAutoFit/>
          </a:bodyPr>
          <a:lstStyle/>
          <a:p>
            <a:r>
              <a:rPr lang="en-US" sz="2800" u="sng" dirty="0" smtClean="0">
                <a:latin typeface="Times New Roman" pitchFamily="18" charset="0"/>
                <a:cs typeface="Times New Roman" pitchFamily="18" charset="0"/>
              </a:rPr>
              <a:t>Modules</a:t>
            </a:r>
            <a:endParaRPr lang="en-IN" sz="2800" u="sng" dirty="0">
              <a:latin typeface="Times New Roman" pitchFamily="18" charset="0"/>
              <a:cs typeface="Times New Roman" pitchFamily="18" charset="0"/>
            </a:endParaRPr>
          </a:p>
        </p:txBody>
      </p:sp>
      <p:sp>
        <p:nvSpPr>
          <p:cNvPr id="6" name="TextBox 5"/>
          <p:cNvSpPr txBox="1"/>
          <p:nvPr/>
        </p:nvSpPr>
        <p:spPr>
          <a:xfrm>
            <a:off x="467544" y="4901098"/>
            <a:ext cx="896399"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Admin</a:t>
            </a:r>
            <a:endParaRPr lang="en-IN" sz="2000" dirty="0">
              <a:latin typeface="Times New Roman" pitchFamily="18" charset="0"/>
              <a:cs typeface="Times New Roman" pitchFamily="18" charset="0"/>
            </a:endParaRPr>
          </a:p>
        </p:txBody>
      </p:sp>
      <p:sp>
        <p:nvSpPr>
          <p:cNvPr id="7" name="TextBox 6"/>
          <p:cNvSpPr txBox="1"/>
          <p:nvPr/>
        </p:nvSpPr>
        <p:spPr>
          <a:xfrm>
            <a:off x="395536" y="5301208"/>
            <a:ext cx="1728192"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 Customer</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968202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476672"/>
            <a:ext cx="7920880" cy="1200329"/>
          </a:xfrm>
          <a:prstGeom prst="rect">
            <a:avLst/>
          </a:prstGeom>
          <a:noFill/>
        </p:spPr>
        <p:txBody>
          <a:bodyPr wrap="square" rtlCol="0">
            <a:spAutoFit/>
          </a:bodyPr>
          <a:lstStyle/>
          <a:p>
            <a:pPr marL="342900" indent="-342900">
              <a:buAutoNum type="arabicPeriod"/>
            </a:pPr>
            <a:r>
              <a:rPr lang="en-US" sz="2400" dirty="0" smtClean="0">
                <a:latin typeface="Times New Roman" pitchFamily="18" charset="0"/>
                <a:cs typeface="Times New Roman" pitchFamily="18" charset="0"/>
              </a:rPr>
              <a:t>Admin can login, Manage Categories, Manage Product, Manage Seller and also can Manage Order Products and their status and Log out.</a:t>
            </a:r>
            <a:r>
              <a:rPr lang="en-US" sz="2400" dirty="0" smtClean="0"/>
              <a:t> </a:t>
            </a:r>
            <a:endParaRPr lang="en-IN" sz="2400" dirty="0"/>
          </a:p>
        </p:txBody>
      </p:sp>
      <p:sp>
        <p:nvSpPr>
          <p:cNvPr id="3" name="TextBox 2"/>
          <p:cNvSpPr txBox="1"/>
          <p:nvPr/>
        </p:nvSpPr>
        <p:spPr>
          <a:xfrm>
            <a:off x="899592" y="1916831"/>
            <a:ext cx="8748464" cy="1200329"/>
          </a:xfrm>
          <a:prstGeom prst="rect">
            <a:avLst/>
          </a:prstGeom>
          <a:noFill/>
        </p:spPr>
        <p:txBody>
          <a:bodyPr wrap="square" rtlCol="0">
            <a:spAutoFit/>
          </a:bodyPr>
          <a:lstStyle/>
          <a:p>
            <a:r>
              <a:rPr lang="en-US" sz="2400" dirty="0" smtClean="0">
                <a:latin typeface="Times New Roman" pitchFamily="18" charset="0"/>
                <a:cs typeface="Times New Roman" pitchFamily="18" charset="0"/>
              </a:rPr>
              <a:t>In Customer  </a:t>
            </a:r>
            <a:r>
              <a:rPr lang="en-US" sz="2400" dirty="0">
                <a:latin typeface="Times New Roman" pitchFamily="18" charset="0"/>
                <a:cs typeface="Times New Roman" pitchFamily="18" charset="0"/>
              </a:rPr>
              <a:t>module </a:t>
            </a:r>
            <a:r>
              <a:rPr lang="en-US" sz="2400" dirty="0" smtClean="0">
                <a:latin typeface="Times New Roman" pitchFamily="18" charset="0"/>
                <a:cs typeface="Times New Roman" pitchFamily="18" charset="0"/>
              </a:rPr>
              <a:t>,customer can </a:t>
            </a:r>
            <a:r>
              <a:rPr lang="en-US" sz="2400" dirty="0">
                <a:latin typeface="Times New Roman" pitchFamily="18" charset="0"/>
                <a:cs typeface="Times New Roman" pitchFamily="18" charset="0"/>
              </a:rPr>
              <a:t>access the website and </a:t>
            </a:r>
            <a:r>
              <a:rPr lang="en-US" sz="2400" dirty="0" smtClean="0">
                <a:latin typeface="Times New Roman" pitchFamily="18" charset="0"/>
                <a:cs typeface="Times New Roman" pitchFamily="18" charset="0"/>
              </a:rPr>
              <a:t>                    buy </a:t>
            </a:r>
            <a:r>
              <a:rPr lang="en-US" sz="2400" dirty="0">
                <a:latin typeface="Times New Roman" pitchFamily="18" charset="0"/>
                <a:cs typeface="Times New Roman" pitchFamily="18" charset="0"/>
              </a:rPr>
              <a:t>products and products to cart and buy and by category.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Now customer can </a:t>
            </a:r>
            <a:r>
              <a:rPr lang="en-US" sz="2400" dirty="0">
                <a:latin typeface="Times New Roman" pitchFamily="18" charset="0"/>
                <a:cs typeface="Times New Roman" pitchFamily="18" charset="0"/>
              </a:rPr>
              <a:t>register and login after that to shop.  </a:t>
            </a:r>
            <a:endParaRPr lang="en-IN" sz="2400" dirty="0">
              <a:latin typeface="Times New Roman" pitchFamily="18" charset="0"/>
              <a:cs typeface="Times New Roman" pitchFamily="18" charset="0"/>
            </a:endParaRPr>
          </a:p>
        </p:txBody>
      </p:sp>
      <p:sp>
        <p:nvSpPr>
          <p:cNvPr id="4" name="TextBox 3"/>
          <p:cNvSpPr txBox="1"/>
          <p:nvPr/>
        </p:nvSpPr>
        <p:spPr>
          <a:xfrm>
            <a:off x="504663" y="1933504"/>
            <a:ext cx="397866" cy="461665"/>
          </a:xfrm>
          <a:prstGeom prst="rect">
            <a:avLst/>
          </a:prstGeom>
          <a:noFill/>
        </p:spPr>
        <p:txBody>
          <a:bodyPr wrap="none" rtlCol="0">
            <a:spAutoFit/>
          </a:bodyPr>
          <a:lstStyle/>
          <a:p>
            <a:r>
              <a:rPr lang="en-US" sz="2400" dirty="0" smtClean="0"/>
              <a:t>2</a:t>
            </a:r>
            <a:r>
              <a:rPr lang="en-US" dirty="0" smtClean="0"/>
              <a:t>.</a:t>
            </a:r>
            <a:endParaRPr lang="en-IN" dirty="0"/>
          </a:p>
        </p:txBody>
      </p:sp>
      <p:sp>
        <p:nvSpPr>
          <p:cNvPr id="5" name="TextBox 4"/>
          <p:cNvSpPr txBox="1"/>
          <p:nvPr/>
        </p:nvSpPr>
        <p:spPr>
          <a:xfrm>
            <a:off x="902529" y="3717032"/>
            <a:ext cx="7773927" cy="1846659"/>
          </a:xfrm>
          <a:prstGeom prst="rect">
            <a:avLst/>
          </a:prstGeom>
          <a:noFill/>
        </p:spPr>
        <p:txBody>
          <a:bodyPr wrap="square" rtlCol="0">
            <a:spAutoFit/>
          </a:bodyPr>
          <a:lstStyle/>
          <a:p>
            <a:r>
              <a:rPr lang="en-US" sz="2400" dirty="0">
                <a:latin typeface="Times New Roman" pitchFamily="18" charset="0"/>
                <a:cs typeface="Times New Roman" pitchFamily="18" charset="0"/>
              </a:rPr>
              <a:t>I have </a:t>
            </a:r>
            <a:r>
              <a:rPr lang="en-US" sz="2400" dirty="0" smtClean="0">
                <a:latin typeface="Times New Roman" pitchFamily="18" charset="0"/>
                <a:cs typeface="Times New Roman" pitchFamily="18" charset="0"/>
              </a:rPr>
              <a:t>devoloped </a:t>
            </a:r>
            <a:r>
              <a:rPr lang="en-US" sz="2400" dirty="0">
                <a:latin typeface="Times New Roman" pitchFamily="18" charset="0"/>
                <a:cs typeface="Times New Roman" pitchFamily="18" charset="0"/>
              </a:rPr>
              <a:t>this application in Java, Hibernate, </a:t>
            </a:r>
            <a:r>
              <a:rPr lang="en-US" sz="2400" dirty="0" smtClean="0">
                <a:latin typeface="Times New Roman" pitchFamily="18" charset="0"/>
                <a:cs typeface="Times New Roman" pitchFamily="18" charset="0"/>
              </a:rPr>
              <a:t>Thymleaf</a:t>
            </a:r>
            <a:r>
              <a:rPr lang="en-US" sz="2400" dirty="0">
                <a:latin typeface="Times New Roman" pitchFamily="18" charset="0"/>
                <a:cs typeface="Times New Roman" pitchFamily="18" charset="0"/>
              </a:rPr>
              <a:t>, Rest </a:t>
            </a:r>
            <a:r>
              <a:rPr lang="en-US" sz="2400" dirty="0" smtClean="0">
                <a:latin typeface="Times New Roman" pitchFamily="18" charset="0"/>
                <a:cs typeface="Times New Roman" pitchFamily="18" charset="0"/>
              </a:rPr>
              <a:t>Api , SpringBoot , SpringMVC and </a:t>
            </a:r>
            <a:r>
              <a:rPr lang="en-US" sz="2400" dirty="0">
                <a:latin typeface="Times New Roman" pitchFamily="18" charset="0"/>
                <a:cs typeface="Times New Roman" pitchFamily="18" charset="0"/>
              </a:rPr>
              <a:t>MySQL. It’s a web-based project so I have used </a:t>
            </a:r>
            <a:r>
              <a:rPr lang="en-US" sz="2400" dirty="0" smtClean="0">
                <a:latin typeface="Times New Roman" pitchFamily="18" charset="0"/>
                <a:cs typeface="Times New Roman" pitchFamily="18" charset="0"/>
              </a:rPr>
              <a:t> HTML5, </a:t>
            </a:r>
            <a:r>
              <a:rPr lang="en-US" sz="2400" dirty="0">
                <a:latin typeface="Times New Roman" pitchFamily="18" charset="0"/>
                <a:cs typeface="Times New Roman" pitchFamily="18" charset="0"/>
              </a:rPr>
              <a:t>CSS, JavaScript and </a:t>
            </a:r>
            <a:r>
              <a:rPr lang="en-US" sz="2400" dirty="0" smtClean="0">
                <a:latin typeface="Times New Roman" pitchFamily="18" charset="0"/>
                <a:cs typeface="Times New Roman" pitchFamily="18" charset="0"/>
              </a:rPr>
              <a:t>BootStrap,Ajax,Jquery also</a:t>
            </a:r>
            <a:r>
              <a:rPr lang="en-US" sz="2400" dirty="0">
                <a:latin typeface="Times New Roman" pitchFamily="18" charset="0"/>
                <a:cs typeface="Times New Roman" pitchFamily="18" charset="0"/>
              </a:rPr>
              <a:t>.</a:t>
            </a:r>
            <a:endParaRPr lang="en-IN" sz="24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4349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404664"/>
            <a:ext cx="8496944" cy="2954655"/>
          </a:xfrm>
          <a:prstGeom prst="rect">
            <a:avLst/>
          </a:prstGeom>
          <a:noFill/>
        </p:spPr>
        <p:txBody>
          <a:bodyPr wrap="square" rtlCol="0">
            <a:spAutoFit/>
          </a:bodyPr>
          <a:lstStyle/>
          <a:p>
            <a:r>
              <a:rPr lang="en-US" sz="2400" dirty="0">
                <a:latin typeface="Times New Roman" pitchFamily="18" charset="0"/>
                <a:cs typeface="Times New Roman" pitchFamily="18" charset="0"/>
              </a:rPr>
              <a:t>In Admin module ,admin can add the category and product in the specific category. He can also view the total number of user visited to the website and category and product details also.</a:t>
            </a:r>
            <a:endParaRPr lang="en-IN"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In Customer module </a:t>
            </a:r>
            <a:r>
              <a:rPr lang="en-US" sz="2400" dirty="0">
                <a:latin typeface="Times New Roman" pitchFamily="18" charset="0"/>
                <a:cs typeface="Times New Roman" pitchFamily="18" charset="0"/>
              </a:rPr>
              <a:t>,user can access the website and buy products and products to cart and buy and by category. Now user can register and login after that to shop.  </a:t>
            </a:r>
            <a:endParaRPr lang="en-IN" sz="2400" dirty="0">
              <a:latin typeface="Times New Roman" pitchFamily="18" charset="0"/>
              <a:cs typeface="Times New Roman" pitchFamily="18" charset="0"/>
            </a:endParaRPr>
          </a:p>
          <a:p>
            <a:endParaRPr lang="en-IN" dirty="0"/>
          </a:p>
        </p:txBody>
      </p:sp>
      <p:sp>
        <p:nvSpPr>
          <p:cNvPr id="3" name="TextBox 2"/>
          <p:cNvSpPr txBox="1"/>
          <p:nvPr/>
        </p:nvSpPr>
        <p:spPr>
          <a:xfrm>
            <a:off x="611560" y="3359319"/>
            <a:ext cx="8352928" cy="5632311"/>
          </a:xfrm>
          <a:prstGeom prst="rect">
            <a:avLst/>
          </a:prstGeom>
          <a:noFill/>
        </p:spPr>
        <p:txBody>
          <a:bodyPr wrap="square" rtlCol="0">
            <a:spAutoFit/>
          </a:bodyPr>
          <a:lstStyle/>
          <a:p>
            <a:endParaRPr lang="en-US" sz="24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pPr lvl="0"/>
            <a:r>
              <a:rPr lang="en-US" sz="2400" u="sng" dirty="0">
                <a:latin typeface="Times New Roman" pitchFamily="18" charset="0"/>
                <a:cs typeface="Times New Roman" pitchFamily="18" charset="0"/>
              </a:rPr>
              <a:t>Front End</a:t>
            </a:r>
            <a:r>
              <a:rPr lang="en-US" sz="2400" dirty="0">
                <a:latin typeface="Times New Roman" pitchFamily="18" charset="0"/>
                <a:cs typeface="Times New Roman" pitchFamily="18" charset="0"/>
              </a:rPr>
              <a:t>: JavaJ2EE technologies(Servlet, JSP), Html, CSS , JavaScript ,Hibernate, Bootstrap 5,Thymeleaf.</a:t>
            </a:r>
            <a:endParaRPr lang="en-IN" sz="2400" dirty="0">
              <a:latin typeface="Times New Roman" pitchFamily="18" charset="0"/>
              <a:cs typeface="Times New Roman" pitchFamily="18" charset="0"/>
            </a:endParaRPr>
          </a:p>
          <a:p>
            <a:pPr lvl="0"/>
            <a:endParaRPr lang="en-US" sz="2400" dirty="0" smtClean="0">
              <a:latin typeface="Times New Roman" pitchFamily="18" charset="0"/>
              <a:cs typeface="Times New Roman" pitchFamily="18" charset="0"/>
            </a:endParaRPr>
          </a:p>
          <a:p>
            <a:pPr lvl="0"/>
            <a:r>
              <a:rPr lang="en-US" sz="2400" u="sng" dirty="0" smtClean="0">
                <a:latin typeface="Times New Roman" pitchFamily="18" charset="0"/>
                <a:cs typeface="Times New Roman" pitchFamily="18" charset="0"/>
              </a:rPr>
              <a:t>Back </a:t>
            </a:r>
            <a:r>
              <a:rPr lang="en-US" sz="2400" u="sng" dirty="0">
                <a:latin typeface="Times New Roman" pitchFamily="18" charset="0"/>
                <a:cs typeface="Times New Roman" pitchFamily="18" charset="0"/>
              </a:rPr>
              <a:t>End</a:t>
            </a:r>
            <a:r>
              <a:rPr lang="en-US" sz="2400" dirty="0">
                <a:latin typeface="Times New Roman" pitchFamily="18" charset="0"/>
                <a:cs typeface="Times New Roman" pitchFamily="18" charset="0"/>
              </a:rPr>
              <a:t>: MySQL workbench </a:t>
            </a:r>
            <a:r>
              <a:rPr lang="en-US" sz="2400" dirty="0" smtClean="0">
                <a:latin typeface="Times New Roman" pitchFamily="18" charset="0"/>
                <a:cs typeface="Times New Roman" pitchFamily="18" charset="0"/>
              </a:rPr>
              <a:t>8.0.23CE, Rest-Api. </a:t>
            </a:r>
            <a:endParaRPr lang="en-IN" sz="2400" dirty="0">
              <a:latin typeface="Times New Roman" pitchFamily="18" charset="0"/>
              <a:cs typeface="Times New Roman" pitchFamily="18" charset="0"/>
            </a:endParaRPr>
          </a:p>
          <a:p>
            <a:pPr lvl="0"/>
            <a:r>
              <a:rPr lang="en-US" sz="2400" dirty="0">
                <a:latin typeface="Times New Roman" pitchFamily="18" charset="0"/>
                <a:cs typeface="Times New Roman" pitchFamily="18" charset="0"/>
              </a:rPr>
              <a:t>Browser: Best result on Google Chrome.</a:t>
            </a:r>
            <a:endParaRPr lang="en-IN" sz="2400" dirty="0">
              <a:latin typeface="Times New Roman" pitchFamily="18" charset="0"/>
              <a:cs typeface="Times New Roman" pitchFamily="18" charset="0"/>
            </a:endParaRPr>
          </a:p>
          <a:p>
            <a:pPr lvl="0"/>
            <a:endParaRPr lang="en-US" sz="2400" dirty="0" smtClean="0">
              <a:latin typeface="Times New Roman" pitchFamily="18" charset="0"/>
              <a:cs typeface="Times New Roman" pitchFamily="18" charset="0"/>
            </a:endParaRPr>
          </a:p>
          <a:p>
            <a:pPr lvl="0"/>
            <a:r>
              <a:rPr lang="en-US" sz="2400" u="sng" dirty="0" smtClean="0">
                <a:latin typeface="Times New Roman" pitchFamily="18" charset="0"/>
                <a:cs typeface="Times New Roman" pitchFamily="18" charset="0"/>
              </a:rPr>
              <a:t>Operating </a:t>
            </a:r>
            <a:r>
              <a:rPr lang="en-US" sz="2400" u="sng" dirty="0">
                <a:latin typeface="Times New Roman" pitchFamily="18" charset="0"/>
                <a:cs typeface="Times New Roman" pitchFamily="18" charset="0"/>
              </a:rPr>
              <a:t>System</a:t>
            </a:r>
            <a:r>
              <a:rPr lang="en-US" sz="2400" dirty="0">
                <a:latin typeface="Times New Roman" pitchFamily="18" charset="0"/>
                <a:cs typeface="Times New Roman" pitchFamily="18" charset="0"/>
              </a:rPr>
              <a:t>: Window 10.</a:t>
            </a:r>
            <a:endParaRPr lang="en-IN" sz="2400" dirty="0">
              <a:latin typeface="Times New Roman" pitchFamily="18" charset="0"/>
              <a:cs typeface="Times New Roman" pitchFamily="18" charset="0"/>
            </a:endParaRPr>
          </a:p>
          <a:p>
            <a:r>
              <a:rPr lang="en-IN" dirty="0"/>
              <a:t> </a:t>
            </a:r>
          </a:p>
          <a:p>
            <a:r>
              <a:rPr lang="en-IN" dirty="0"/>
              <a:t> </a:t>
            </a:r>
          </a:p>
          <a:p>
            <a:r>
              <a:rPr lang="en-IN" dirty="0"/>
              <a:t> </a:t>
            </a:r>
          </a:p>
          <a:p>
            <a:r>
              <a:rPr lang="en-IN" dirty="0"/>
              <a:t> </a:t>
            </a:r>
          </a:p>
          <a:p>
            <a:r>
              <a:rPr lang="en-IN" dirty="0"/>
              <a:t> </a:t>
            </a:r>
          </a:p>
          <a:p>
            <a:r>
              <a:rPr lang="en-IN" dirty="0"/>
              <a:t> </a:t>
            </a:r>
          </a:p>
          <a:p>
            <a:r>
              <a:rPr lang="en-IN" dirty="0"/>
              <a:t> </a:t>
            </a:r>
          </a:p>
          <a:p>
            <a:endParaRPr lang="en-IN" dirty="0"/>
          </a:p>
        </p:txBody>
      </p:sp>
      <p:sp>
        <p:nvSpPr>
          <p:cNvPr id="4" name="TextBox 3"/>
          <p:cNvSpPr txBox="1"/>
          <p:nvPr/>
        </p:nvSpPr>
        <p:spPr>
          <a:xfrm>
            <a:off x="611560" y="3429000"/>
            <a:ext cx="3600400" cy="461665"/>
          </a:xfrm>
          <a:prstGeom prst="rect">
            <a:avLst/>
          </a:prstGeom>
          <a:noFill/>
        </p:spPr>
        <p:txBody>
          <a:bodyPr wrap="square" rtlCol="0">
            <a:spAutoFit/>
          </a:bodyPr>
          <a:lstStyle/>
          <a:p>
            <a:r>
              <a:rPr lang="en-US" sz="2400" u="sng" dirty="0" smtClean="0">
                <a:latin typeface="Times New Roman" pitchFamily="18" charset="0"/>
                <a:cs typeface="Times New Roman" pitchFamily="18" charset="0"/>
              </a:rPr>
              <a:t>Software  Requirements :</a:t>
            </a:r>
            <a:endParaRPr lang="en-IN" sz="2400" u="sng" dirty="0">
              <a:latin typeface="Times New Roman" pitchFamily="18" charset="0"/>
              <a:cs typeface="Times New Roman" pitchFamily="18" charset="0"/>
            </a:endParaRPr>
          </a:p>
        </p:txBody>
      </p:sp>
    </p:spTree>
    <p:extLst>
      <p:ext uri="{BB962C8B-B14F-4D97-AF65-F5344CB8AC3E}">
        <p14:creationId xmlns:p14="http://schemas.microsoft.com/office/powerpoint/2010/main" val="881751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3" y="614170"/>
            <a:ext cx="8973802" cy="2838846"/>
          </a:xfrm>
          <a:prstGeom prst="rect">
            <a:avLst/>
          </a:prstGeom>
        </p:spPr>
      </p:pic>
      <p:sp>
        <p:nvSpPr>
          <p:cNvPr id="4" name="TextBox 3"/>
          <p:cNvSpPr txBox="1"/>
          <p:nvPr/>
        </p:nvSpPr>
        <p:spPr>
          <a:xfrm>
            <a:off x="251520" y="0"/>
            <a:ext cx="3960440"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Data Dictionary</a:t>
            </a:r>
            <a:endParaRPr lang="en-IN" sz="2800" dirty="0">
              <a:latin typeface="Times New Roman" pitchFamily="18" charset="0"/>
              <a:cs typeface="Times New Roman"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4094074"/>
            <a:ext cx="8820472" cy="2527565"/>
          </a:xfrm>
          <a:prstGeom prst="rect">
            <a:avLst/>
          </a:prstGeom>
        </p:spPr>
      </p:pic>
      <p:sp>
        <p:nvSpPr>
          <p:cNvPr id="9" name="TextBox 8"/>
          <p:cNvSpPr txBox="1"/>
          <p:nvPr/>
        </p:nvSpPr>
        <p:spPr>
          <a:xfrm>
            <a:off x="4713" y="3563346"/>
            <a:ext cx="1974999"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2 . Admin table</a:t>
            </a:r>
            <a:r>
              <a:rPr lang="en-US" dirty="0" smtClean="0"/>
              <a:t>                   </a:t>
            </a:r>
            <a:endParaRPr lang="en-IN" dirty="0"/>
          </a:p>
        </p:txBody>
      </p:sp>
    </p:spTree>
    <p:extLst>
      <p:ext uri="{BB962C8B-B14F-4D97-AF65-F5344CB8AC3E}">
        <p14:creationId xmlns:p14="http://schemas.microsoft.com/office/powerpoint/2010/main" val="3223979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1" y="620688"/>
            <a:ext cx="9040487" cy="2657846"/>
          </a:xfrm>
          <a:prstGeom prst="rect">
            <a:avLst/>
          </a:prstGeom>
        </p:spPr>
      </p:pic>
      <p:sp>
        <p:nvSpPr>
          <p:cNvPr id="3" name="TextBox 2"/>
          <p:cNvSpPr txBox="1"/>
          <p:nvPr/>
        </p:nvSpPr>
        <p:spPr>
          <a:xfrm>
            <a:off x="7221" y="5760"/>
            <a:ext cx="3700683" cy="461665"/>
          </a:xfrm>
          <a:prstGeom prst="rect">
            <a:avLst/>
          </a:prstGeom>
          <a:noFill/>
        </p:spPr>
        <p:txBody>
          <a:bodyPr wrap="square" rtlCol="0">
            <a:spAutoFit/>
          </a:bodyPr>
          <a:lstStyle/>
          <a:p>
            <a:r>
              <a:rPr lang="en-US" dirty="0" smtClean="0"/>
              <a:t>3</a:t>
            </a:r>
            <a:r>
              <a:rPr lang="en-US" sz="2400" dirty="0" smtClean="0">
                <a:latin typeface="Times New Roman" pitchFamily="18" charset="0"/>
                <a:cs typeface="Times New Roman" pitchFamily="18" charset="0"/>
              </a:rPr>
              <a:t>. Transaction table</a:t>
            </a:r>
            <a:endParaRPr lang="en-IN" sz="2400" dirty="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1" y="4149080"/>
            <a:ext cx="8773749" cy="2591162"/>
          </a:xfrm>
          <a:prstGeom prst="rect">
            <a:avLst/>
          </a:prstGeom>
        </p:spPr>
      </p:pic>
      <p:sp>
        <p:nvSpPr>
          <p:cNvPr id="5" name="TextBox 4"/>
          <p:cNvSpPr txBox="1"/>
          <p:nvPr/>
        </p:nvSpPr>
        <p:spPr>
          <a:xfrm>
            <a:off x="11845" y="3558207"/>
            <a:ext cx="3412651"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4. Seller Table</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676048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48" y="620688"/>
            <a:ext cx="8611802" cy="2896004"/>
          </a:xfrm>
          <a:prstGeom prst="rect">
            <a:avLst/>
          </a:prstGeom>
        </p:spPr>
      </p:pic>
      <p:sp>
        <p:nvSpPr>
          <p:cNvPr id="3" name="TextBox 2"/>
          <p:cNvSpPr txBox="1"/>
          <p:nvPr/>
        </p:nvSpPr>
        <p:spPr>
          <a:xfrm>
            <a:off x="32048" y="18823"/>
            <a:ext cx="324036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5. Product Table</a:t>
            </a:r>
            <a:endParaRPr lang="en-IN" sz="2400" dirty="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27" y="3978357"/>
            <a:ext cx="8583223" cy="2695951"/>
          </a:xfrm>
          <a:prstGeom prst="rect">
            <a:avLst/>
          </a:prstGeom>
        </p:spPr>
      </p:pic>
      <p:sp>
        <p:nvSpPr>
          <p:cNvPr id="5" name="TextBox 4"/>
          <p:cNvSpPr txBox="1"/>
          <p:nvPr/>
        </p:nvSpPr>
        <p:spPr>
          <a:xfrm>
            <a:off x="52656" y="3516692"/>
            <a:ext cx="3027784"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6. Delivery Table</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391646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5760"/>
            <a:ext cx="2448272"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Screenshots</a:t>
            </a:r>
            <a:endParaRPr lang="en-IN" sz="2400"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6712"/>
            <a:ext cx="9144000" cy="5938073"/>
          </a:xfrm>
          <a:prstGeom prst="rect">
            <a:avLst/>
          </a:prstGeom>
        </p:spPr>
      </p:pic>
    </p:spTree>
    <p:extLst>
      <p:ext uri="{BB962C8B-B14F-4D97-AF65-F5344CB8AC3E}">
        <p14:creationId xmlns:p14="http://schemas.microsoft.com/office/powerpoint/2010/main" val="3975865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45" y="620688"/>
            <a:ext cx="9144000" cy="5400600"/>
          </a:xfrm>
          <a:prstGeom prst="rect">
            <a:avLst/>
          </a:prstGeom>
        </p:spPr>
      </p:pic>
    </p:spTree>
    <p:extLst>
      <p:ext uri="{BB962C8B-B14F-4D97-AF65-F5344CB8AC3E}">
        <p14:creationId xmlns:p14="http://schemas.microsoft.com/office/powerpoint/2010/main" val="3827345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360</Words>
  <Application>Microsoft Office PowerPoint</Application>
  <PresentationFormat>On-screen Show (4:3)</PresentationFormat>
  <Paragraphs>47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54</cp:revision>
  <dcterms:created xsi:type="dcterms:W3CDTF">2022-05-01T11:43:40Z</dcterms:created>
  <dcterms:modified xsi:type="dcterms:W3CDTF">2022-05-10T15:15:32Z</dcterms:modified>
</cp:coreProperties>
</file>