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6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7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4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1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F65F-62EE-48ED-971C-CFA5E36F34B1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3F7C-BA23-4E6C-853E-E518DA647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1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62880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38" y="94065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Project/Report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348" y="270601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 Guidance of technical trainer,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9366" y="3075348"/>
            <a:ext cx="328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Chittaranjan Gosh sir.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166" y="3481742"/>
            <a:ext cx="242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Batch:-6520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4019" y="3881852"/>
            <a:ext cx="242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Center:-Pune (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Pimpri-chinchawad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959223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: Hiray Pratiksha Sandip.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2005" y="308680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6520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6283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Enrollment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EBEON1221503010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005" y="401144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Student Management System.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2005" y="355565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Subject :-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8130" y="443374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Java and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There are Two Models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1. Teacher</a:t>
            </a:r>
          </a:p>
          <a:p>
            <a:r>
              <a:rPr lang="en-US" dirty="0" smtClean="0"/>
              <a:t> 2. Student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72815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Teacher can  add ,update,delete ,view all records of Students and also can add attendance  and  view attendance  of  Students. Also can log in ,logged out.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70892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Student can  view their profile  and  attendance . Also can log in ,logged out 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532946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Java and MySQL</a:t>
            </a:r>
            <a:endParaRPr lang="en-IN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661" y="396096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Operating System : Windows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5"/>
            <a:ext cx="7281731" cy="38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60" y="1124744"/>
            <a:ext cx="592312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6672"/>
            <a:ext cx="6251299" cy="58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32" y="0"/>
            <a:ext cx="6686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0" y="0"/>
            <a:ext cx="775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5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5" y="0"/>
            <a:ext cx="7201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2022-02-27T13:49:22Z</dcterms:created>
  <dcterms:modified xsi:type="dcterms:W3CDTF">2022-03-01T10:54:30Z</dcterms:modified>
</cp:coreProperties>
</file>