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>
            <a:extLst>
              <a:ext uri="{FF2B5EF4-FFF2-40B4-BE49-F238E27FC236}">
                <a16:creationId xmlns:a16="http://schemas.microsoft.com/office/drawing/2014/main" id="{E1EDBB65-3D69-1F1D-2DD1-094F504C2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3284290" cy="350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214D9D4B-DFEC-4427-42A0-C901A9C31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D421A-0DF7-0335-9BCA-FC0B04F9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275" y="1789506"/>
            <a:ext cx="3611229" cy="29741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261E7-93AA-7396-F715-E3630B644CFD}"/>
              </a:ext>
            </a:extLst>
          </p:cNvPr>
          <p:cNvSpPr txBox="1"/>
          <p:nvPr/>
        </p:nvSpPr>
        <p:spPr>
          <a:xfrm>
            <a:off x="989900" y="1551963"/>
            <a:ext cx="4953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 -2 (VIDEO PRESENTATION)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PRATIKSHA P PATIL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19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: TY CSE B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INTELLIGENT SYSTEM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GUIDEDE BY: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MRS. : AMBIKA GADAKARI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E4CF5-4AA1-1B00-4594-94B67AAAFB89}"/>
              </a:ext>
            </a:extLst>
          </p:cNvPr>
          <p:cNvSpPr txBox="1"/>
          <p:nvPr/>
        </p:nvSpPr>
        <p:spPr>
          <a:xfrm>
            <a:off x="-6990" y="6858000"/>
            <a:ext cx="6102990" cy="841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 (BBN) 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graphical model that represents the probabilistic relationships among variables. It is used to handle uncertainty and make predictions or decisions based on probabilities.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Variables are represented as nodes in a directed acyclic graph (DAG), and their dependencies are shown as edges.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node’s probability depends on its parent nodes, expressed as P(Variable | Parent)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(Variable | Parent).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</a:t>
            </a: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from probability distributions, BBNs apply probability theory for tasks like prediction and anomaly detection.</a:t>
            </a:r>
          </a:p>
          <a:p>
            <a:pPr algn="l" rtl="0" fontAlgn="base">
              <a:lnSpc>
                <a:spcPct val="150000"/>
              </a:lnSpc>
              <a:spcAft>
                <a:spcPts val="750"/>
              </a:spcAft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 are valuable tools for understanding and solving problems involving uncertain events. They are also known as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 networks, belief networks, decision networks, or Bayesian models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48806-E032-C383-F19F-475754E1BE41}"/>
              </a:ext>
            </a:extLst>
          </p:cNvPr>
          <p:cNvSpPr txBox="1"/>
          <p:nvPr/>
        </p:nvSpPr>
        <p:spPr>
          <a:xfrm>
            <a:off x="1702964" y="670525"/>
            <a:ext cx="8221211" cy="574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spcAft>
                <a:spcPts val="750"/>
              </a:spcAft>
              <a:buNone/>
            </a:pPr>
            <a:r>
              <a:rPr lang="en-US" sz="1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 (BBN) 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graphical model that represents the probabilistic relationships among variables. It is used to handle uncertainty and make predictions or decisions based on probabilities.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Variables are represented as nodes in a directed acyclic graph (DAG), and their dependencies are shown as edges.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node’s probability depends on its parent nodes, expressed as P(Variable | Parent)</a:t>
            </a:r>
            <a:r>
              <a:rPr lang="en-US" sz="16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(Variable | Parent).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</a:t>
            </a:r>
            <a:r>
              <a:rPr lang="en-US" sz="16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from probability distributions, BBNs apply probability theory for tasks like prediction and anomaly detection.</a:t>
            </a:r>
          </a:p>
          <a:p>
            <a:pPr algn="l" rtl="0" fontAlgn="base">
              <a:lnSpc>
                <a:spcPct val="150000"/>
              </a:lnSpc>
              <a:spcAft>
                <a:spcPts val="750"/>
              </a:spcAf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Bayesian Belief Networks are valuable tools for understanding and solving problems involving uncertain events. They are also known as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 networks, belief networks, decision networks, or Bayesian models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04543-EEF4-A8A4-0818-C9AEBD1D57C6}"/>
              </a:ext>
            </a:extLst>
          </p:cNvPr>
          <p:cNvSpPr txBox="1"/>
          <p:nvPr/>
        </p:nvSpPr>
        <p:spPr>
          <a:xfrm>
            <a:off x="0" y="6928373"/>
            <a:ext cx="6102990" cy="706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Bayesian Belief Networks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diseases based on symptoms and patient history.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Detecting cancer from genetic data and test results.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Diagnosis in Engineering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identifying faults in complex systems like aircraft or power plants.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financial risk, insurance modeling, or security threats.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Word-sense disambiguation, part-of-speech tagging using contextual probabilities.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analysis and protein interaction modeling.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recommendations in uncertain environments, e.g., recommender systems.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8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FA6D5A-1F8D-B6EC-BE37-F446AC64096A}"/>
              </a:ext>
            </a:extLst>
          </p:cNvPr>
          <p:cNvSpPr txBox="1"/>
          <p:nvPr/>
        </p:nvSpPr>
        <p:spPr>
          <a:xfrm>
            <a:off x="1392572" y="288909"/>
            <a:ext cx="8565159" cy="5588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Bayesian Belief Networks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diseases based on symptoms and patient history.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Detecting cancer from genetic data and test results.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Diagnosis in Engineering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identifying faults in complex systems like aircraft or power plants.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financial risk, insurance modeling, or security threats.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Word-sense disambiguation, part-of-speech tagging using contextual probabilities.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analysis and protein interaction modeling.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recommendations in uncertain environments, e.g., recommender systems.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54BB5-E44E-5E8B-39BE-5AD5426F4F4F}"/>
              </a:ext>
            </a:extLst>
          </p:cNvPr>
          <p:cNvSpPr txBox="1"/>
          <p:nvPr/>
        </p:nvSpPr>
        <p:spPr>
          <a:xfrm>
            <a:off x="-5127770" y="389088"/>
            <a:ext cx="41698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Bayesian Belief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105EB-AC60-676C-8181-6ED185355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4778" y="5519056"/>
            <a:ext cx="1557396" cy="1032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0554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F7DAA1-215E-D742-A0A2-F779F185E89D}"/>
              </a:ext>
            </a:extLst>
          </p:cNvPr>
          <p:cNvSpPr txBox="1"/>
          <p:nvPr/>
        </p:nvSpPr>
        <p:spPr>
          <a:xfrm>
            <a:off x="1541417" y="1323703"/>
            <a:ext cx="6574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Bayesian Belief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F64BB-33E7-5D0A-2D1A-81EA728FE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250" y="2055303"/>
            <a:ext cx="3660764" cy="2406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22AC9-FFD6-6FAF-0CDC-123B27D8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2407316" y="6590075"/>
            <a:ext cx="159391" cy="167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F0245A-5D3D-E336-548B-0095D6576986}"/>
              </a:ext>
            </a:extLst>
          </p:cNvPr>
          <p:cNvSpPr txBox="1"/>
          <p:nvPr/>
        </p:nvSpPr>
        <p:spPr>
          <a:xfrm>
            <a:off x="-1298196" y="2427612"/>
            <a:ext cx="1205917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Bayesian Belief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Expert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Model</a:t>
            </a:r>
          </a:p>
        </p:txBody>
      </p:sp>
    </p:spTree>
    <p:extLst>
      <p:ext uri="{BB962C8B-B14F-4D97-AF65-F5344CB8AC3E}">
        <p14:creationId xmlns:p14="http://schemas.microsoft.com/office/powerpoint/2010/main" val="2814695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F472D-98D3-DDFE-AEEA-88671DE19B89}"/>
              </a:ext>
            </a:extLst>
          </p:cNvPr>
          <p:cNvSpPr txBox="1"/>
          <p:nvPr/>
        </p:nvSpPr>
        <p:spPr>
          <a:xfrm>
            <a:off x="1729091" y="1420456"/>
            <a:ext cx="5199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Bayesian Belief Networks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Expert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FABC3-DEDF-0F46-4870-297C22A8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1" y="1858394"/>
            <a:ext cx="2828928" cy="2978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C676D-96AE-92F3-E533-9D84318B8BA6}"/>
              </a:ext>
            </a:extLst>
          </p:cNvPr>
          <p:cNvSpPr txBox="1"/>
          <p:nvPr/>
        </p:nvSpPr>
        <p:spPr>
          <a:xfrm>
            <a:off x="-2116122" y="4546832"/>
            <a:ext cx="2116122" cy="1905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Diagnosis Tool Using Bayesian Belief Network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Chest pain, coughing blood, fatigue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 scan, biopsy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Factors: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 presence, family history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Factors: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Smoking history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cancer types: e.g., Lung Cancer, Breast Cancer,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Leukemia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variables (e.g., symptoms, test results).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dependencies (e.g., smoking → lung cancer).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Table (CPT)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parent nodes.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patient data is input (e.g., heavy smoker, positive biopsy), the network calculates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probability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having a certain type of cancer.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92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101EBD-1A82-8603-9BB5-04E0F0E8705A}"/>
              </a:ext>
            </a:extLst>
          </p:cNvPr>
          <p:cNvSpPr txBox="1"/>
          <p:nvPr/>
        </p:nvSpPr>
        <p:spPr>
          <a:xfrm>
            <a:off x="1280159" y="235133"/>
            <a:ext cx="77070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Diagnosis Tool Using Bayesian Belief Network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Chest pain, coughing blood, fatigue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CT scan, biopsy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Factors: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Mutation presence, family history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Factors: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Smoking history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cancer types: e.g., Lung Cancer, Breast Cancer,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Leukemia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variables (e.g., symptoms, test results).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dependencies (e.g., smoking → lung cancer).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has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Table (CPT)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parent nodes.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patient data is input (e.g., heavy smoker, positive biopsy), the network calculates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probability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having a certain type of cancer.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87689-2064-D6AB-EA13-865AD9E6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134" y="5141708"/>
            <a:ext cx="1018299" cy="10129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67DEE-B723-8221-3E27-B5FC14C276D0}"/>
              </a:ext>
            </a:extLst>
          </p:cNvPr>
          <p:cNvSpPr txBox="1"/>
          <p:nvPr/>
        </p:nvSpPr>
        <p:spPr>
          <a:xfrm>
            <a:off x="-1689904" y="235133"/>
            <a:ext cx="995423" cy="2590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u="sng" dirty="0"/>
              <a:t>Example: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Patient info: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Heavy smoker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Chest pain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Positive biopsy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Genetic mutation present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1" dirty="0"/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P(Lung Cancer) = 91%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P(Breast Cancer) = 5%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82300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685CD-8A7A-6349-B7F8-E14D6F7456D3}"/>
              </a:ext>
            </a:extLst>
          </p:cNvPr>
          <p:cNvSpPr txBox="1"/>
          <p:nvPr/>
        </p:nvSpPr>
        <p:spPr>
          <a:xfrm>
            <a:off x="1610686" y="520117"/>
            <a:ext cx="5050173" cy="4484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u="sng" dirty="0"/>
              <a:t>Example: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Patient info: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Heavy smoker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Chest pain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Positive biopsy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Genetic mutation present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1" dirty="0"/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P(Lung Cancer) = 91%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P(Breast Cancer) = 5%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6F4067F-F40F-3521-EACF-398224C7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4FBC2-24A4-4A89-FFC0-12221392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8" y="678139"/>
            <a:ext cx="4190588" cy="4168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BA1A7-514B-855F-93FC-4B1A3D2E72D4}"/>
              </a:ext>
            </a:extLst>
          </p:cNvPr>
          <p:cNvSpPr txBox="1"/>
          <p:nvPr/>
        </p:nvSpPr>
        <p:spPr>
          <a:xfrm>
            <a:off x="3304572" y="7043724"/>
            <a:ext cx="45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63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6CB4C-CA26-7CBB-D67E-C08D8BADB9EA}"/>
              </a:ext>
            </a:extLst>
          </p:cNvPr>
          <p:cNvSpPr txBox="1"/>
          <p:nvPr/>
        </p:nvSpPr>
        <p:spPr>
          <a:xfrm>
            <a:off x="3120706" y="2508308"/>
            <a:ext cx="461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65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</TotalTime>
  <Words>912</Words>
  <Application>Microsoft Office PowerPoint</Application>
  <PresentationFormat>Widescreen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Patil</dc:creator>
  <cp:lastModifiedBy>Pratiksha Patil</cp:lastModifiedBy>
  <cp:revision>11</cp:revision>
  <dcterms:created xsi:type="dcterms:W3CDTF">2025-05-09T12:55:17Z</dcterms:created>
  <dcterms:modified xsi:type="dcterms:W3CDTF">2025-05-09T13:53:22Z</dcterms:modified>
</cp:coreProperties>
</file>