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FF"/>
    <a:srgbClr val="ED1FD4"/>
    <a:srgbClr val="660066"/>
    <a:srgbClr val="CC00FF"/>
    <a:srgbClr val="FF9933"/>
    <a:srgbClr val="A86ED4"/>
    <a:srgbClr val="00FFFF"/>
    <a:srgbClr val="5F29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87" autoAdjust="0"/>
  </p:normalViewPr>
  <p:slideViewPr>
    <p:cSldViewPr>
      <p:cViewPr varScale="1">
        <p:scale>
          <a:sx n="72" d="100"/>
          <a:sy n="72" d="100"/>
        </p:scale>
        <p:origin x="132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DF928-2844-456A-8E8C-2F807683618A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726CBE-AE04-48DF-9245-30F16B55AA5E}">
      <dgm:prSet phldrT="[Text]"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973D899C-A21B-4F96-B97D-6AA4C5686D7A}" type="parTrans" cxnId="{15C11F19-A04E-4374-8909-367A0A813A79}">
      <dgm:prSet/>
      <dgm:spPr/>
      <dgm:t>
        <a:bodyPr/>
        <a:lstStyle/>
        <a:p>
          <a:endParaRPr lang="en-US"/>
        </a:p>
      </dgm:t>
    </dgm:pt>
    <dgm:pt modelId="{5DA9766D-11CB-431A-BDBB-95B1D2E1270C}" type="sibTrans" cxnId="{15C11F19-A04E-4374-8909-367A0A813A79}">
      <dgm:prSet/>
      <dgm:spPr/>
      <dgm:t>
        <a:bodyPr/>
        <a:lstStyle/>
        <a:p>
          <a:endParaRPr lang="en-US"/>
        </a:p>
      </dgm:t>
    </dgm:pt>
    <dgm:pt modelId="{718E23FB-FBC6-4A9F-B01A-9A45CEE607DC}" type="pres">
      <dgm:prSet presAssocID="{E7EDF928-2844-456A-8E8C-2F807683618A}" presName="linear" presStyleCnt="0">
        <dgm:presLayoutVars>
          <dgm:dir/>
          <dgm:animLvl val="lvl"/>
          <dgm:resizeHandles val="exact"/>
        </dgm:presLayoutVars>
      </dgm:prSet>
      <dgm:spPr/>
    </dgm:pt>
    <dgm:pt modelId="{18328711-422B-4BD0-9CDC-D8D0C4441136}" type="pres">
      <dgm:prSet presAssocID="{09726CBE-AE04-48DF-9245-30F16B55AA5E}" presName="parentLin" presStyleCnt="0"/>
      <dgm:spPr/>
    </dgm:pt>
    <dgm:pt modelId="{6C8F806C-F6C4-42EC-95E3-CF34FF42399B}" type="pres">
      <dgm:prSet presAssocID="{09726CBE-AE04-48DF-9245-30F16B55AA5E}" presName="parentLeftMargin" presStyleLbl="node1" presStyleIdx="0" presStyleCnt="1"/>
      <dgm:spPr/>
    </dgm:pt>
    <dgm:pt modelId="{68913797-EF25-4C81-83DF-370D6A84569A}" type="pres">
      <dgm:prSet presAssocID="{09726CBE-AE04-48DF-9245-30F16B55AA5E}" presName="parentText" presStyleLbl="node1" presStyleIdx="0" presStyleCnt="1" custScaleY="29363">
        <dgm:presLayoutVars>
          <dgm:chMax val="0"/>
          <dgm:bulletEnabled val="1"/>
        </dgm:presLayoutVars>
      </dgm:prSet>
      <dgm:spPr/>
    </dgm:pt>
    <dgm:pt modelId="{2F0CA04C-FA0C-437F-9230-5FDD4696B9B0}" type="pres">
      <dgm:prSet presAssocID="{09726CBE-AE04-48DF-9245-30F16B55AA5E}" presName="negativeSpace" presStyleCnt="0"/>
      <dgm:spPr/>
    </dgm:pt>
    <dgm:pt modelId="{1A514CBA-793E-4FF9-86D0-5B234C5E32FE}" type="pres">
      <dgm:prSet presAssocID="{09726CBE-AE04-48DF-9245-30F16B55AA5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5C11F19-A04E-4374-8909-367A0A813A79}" srcId="{E7EDF928-2844-456A-8E8C-2F807683618A}" destId="{09726CBE-AE04-48DF-9245-30F16B55AA5E}" srcOrd="0" destOrd="0" parTransId="{973D899C-A21B-4F96-B97D-6AA4C5686D7A}" sibTransId="{5DA9766D-11CB-431A-BDBB-95B1D2E1270C}"/>
    <dgm:cxn modelId="{ABB5325B-2928-40E9-AD60-C2FBA65A0305}" type="presOf" srcId="{E7EDF928-2844-456A-8E8C-2F807683618A}" destId="{718E23FB-FBC6-4A9F-B01A-9A45CEE607DC}" srcOrd="0" destOrd="0" presId="urn:microsoft.com/office/officeart/2005/8/layout/list1"/>
    <dgm:cxn modelId="{3B233477-B613-40C5-8AFC-76EBD7B64B63}" type="presOf" srcId="{09726CBE-AE04-48DF-9245-30F16B55AA5E}" destId="{68913797-EF25-4C81-83DF-370D6A84569A}" srcOrd="1" destOrd="0" presId="urn:microsoft.com/office/officeart/2005/8/layout/list1"/>
    <dgm:cxn modelId="{EF81B1B4-B1E8-4FBC-8F16-6CF9B78A416F}" type="presOf" srcId="{09726CBE-AE04-48DF-9245-30F16B55AA5E}" destId="{6C8F806C-F6C4-42EC-95E3-CF34FF42399B}" srcOrd="0" destOrd="0" presId="urn:microsoft.com/office/officeart/2005/8/layout/list1"/>
    <dgm:cxn modelId="{654F08CD-8FAB-43AB-A60F-D54D54212900}" type="presParOf" srcId="{718E23FB-FBC6-4A9F-B01A-9A45CEE607DC}" destId="{18328711-422B-4BD0-9CDC-D8D0C4441136}" srcOrd="0" destOrd="0" presId="urn:microsoft.com/office/officeart/2005/8/layout/list1"/>
    <dgm:cxn modelId="{7525703C-7755-40E6-A372-2FC08A9CB331}" type="presParOf" srcId="{18328711-422B-4BD0-9CDC-D8D0C4441136}" destId="{6C8F806C-F6C4-42EC-95E3-CF34FF42399B}" srcOrd="0" destOrd="0" presId="urn:microsoft.com/office/officeart/2005/8/layout/list1"/>
    <dgm:cxn modelId="{D5864915-C702-4A7D-BDF1-94598FC54C5C}" type="presParOf" srcId="{18328711-422B-4BD0-9CDC-D8D0C4441136}" destId="{68913797-EF25-4C81-83DF-370D6A84569A}" srcOrd="1" destOrd="0" presId="urn:microsoft.com/office/officeart/2005/8/layout/list1"/>
    <dgm:cxn modelId="{437017CB-B83B-44B8-A88C-8B83FD327C92}" type="presParOf" srcId="{718E23FB-FBC6-4A9F-B01A-9A45CEE607DC}" destId="{2F0CA04C-FA0C-437F-9230-5FDD4696B9B0}" srcOrd="1" destOrd="0" presId="urn:microsoft.com/office/officeart/2005/8/layout/list1"/>
    <dgm:cxn modelId="{3AF3D327-7DA7-4D54-9ECB-506060FA1575}" type="presParOf" srcId="{718E23FB-FBC6-4A9F-B01A-9A45CEE607DC}" destId="{1A514CBA-793E-4FF9-86D0-5B234C5E32F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5A76F0-CE7C-4CA4-A003-A9104821573F}" type="doc">
      <dgm:prSet loTypeId="urn:microsoft.com/office/officeart/2005/8/layout/cycle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CEA06F-BA92-4287-BEAD-7E7BAD6451F5}">
      <dgm:prSet phldrT="[Text]"/>
      <dgm:spPr>
        <a:solidFill>
          <a:srgbClr val="CC00FF"/>
        </a:solidFill>
      </dgm:spPr>
      <dgm:t>
        <a:bodyPr/>
        <a:lstStyle/>
        <a:p>
          <a:endParaRPr lang="en-US" dirty="0"/>
        </a:p>
        <a:p>
          <a:endParaRPr lang="en-US" dirty="0"/>
        </a:p>
      </dgm:t>
    </dgm:pt>
    <dgm:pt modelId="{A1EA5377-4CAB-41FF-8D94-0FBB8FE8D681}" type="parTrans" cxnId="{9BF2E528-4B45-4C53-A345-F27C5B6A07DF}">
      <dgm:prSet/>
      <dgm:spPr/>
      <dgm:t>
        <a:bodyPr/>
        <a:lstStyle/>
        <a:p>
          <a:endParaRPr lang="en-US"/>
        </a:p>
      </dgm:t>
    </dgm:pt>
    <dgm:pt modelId="{A2405F2A-B0DB-49DB-8B62-4163456EB9C5}" type="sibTrans" cxnId="{9BF2E528-4B45-4C53-A345-F27C5B6A07DF}">
      <dgm:prSet/>
      <dgm:spPr/>
      <dgm:t>
        <a:bodyPr/>
        <a:lstStyle/>
        <a:p>
          <a:endParaRPr lang="en-US"/>
        </a:p>
      </dgm:t>
    </dgm:pt>
    <dgm:pt modelId="{1300B2F8-FD0D-41AA-8453-10486436A537}">
      <dgm:prSet phldrT="[Text]"/>
      <dgm:spPr>
        <a:gradFill rotWithShape="0">
          <a:gsLst>
            <a:gs pos="0">
              <a:srgbClr val="FFFF00"/>
            </a:gs>
            <a:gs pos="80000">
              <a:srgbClr val="FFC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endParaRPr lang="en-US" dirty="0"/>
        </a:p>
      </dgm:t>
    </dgm:pt>
    <dgm:pt modelId="{CBE58ADA-AD1F-42DC-88A9-7A125424F484}" type="parTrans" cxnId="{BC78D495-3C17-47CD-978C-5F99CB54658E}">
      <dgm:prSet/>
      <dgm:spPr/>
      <dgm:t>
        <a:bodyPr/>
        <a:lstStyle/>
        <a:p>
          <a:endParaRPr lang="en-US"/>
        </a:p>
      </dgm:t>
    </dgm:pt>
    <dgm:pt modelId="{987C2B02-A7AF-4206-9BF1-F3525AA083F5}" type="sibTrans" cxnId="{BC78D495-3C17-47CD-978C-5F99CB54658E}">
      <dgm:prSet/>
      <dgm:spPr/>
      <dgm:t>
        <a:bodyPr/>
        <a:lstStyle/>
        <a:p>
          <a:endParaRPr lang="en-US"/>
        </a:p>
      </dgm:t>
    </dgm:pt>
    <dgm:pt modelId="{7CD518ED-5007-4682-A16D-3B4E1ECA7B6A}">
      <dgm:prSet phldrT="[Text]" phldr="1"/>
      <dgm:spPr/>
      <dgm:t>
        <a:bodyPr/>
        <a:lstStyle/>
        <a:p>
          <a:endParaRPr lang="en-US"/>
        </a:p>
      </dgm:t>
    </dgm:pt>
    <dgm:pt modelId="{3A87582E-9904-431B-8A7B-69F8DD1C7C8E}" type="parTrans" cxnId="{600AE014-949A-4349-B2D5-7F1D773B8017}">
      <dgm:prSet/>
      <dgm:spPr/>
      <dgm:t>
        <a:bodyPr/>
        <a:lstStyle/>
        <a:p>
          <a:endParaRPr lang="en-US"/>
        </a:p>
      </dgm:t>
    </dgm:pt>
    <dgm:pt modelId="{500E6492-271C-479E-BEC8-13B609C7B22A}" type="sibTrans" cxnId="{600AE014-949A-4349-B2D5-7F1D773B8017}">
      <dgm:prSet/>
      <dgm:spPr/>
      <dgm:t>
        <a:bodyPr/>
        <a:lstStyle/>
        <a:p>
          <a:endParaRPr lang="en-US"/>
        </a:p>
      </dgm:t>
    </dgm:pt>
    <dgm:pt modelId="{EC84D3F6-C866-4628-B0C9-9BDA15902618}">
      <dgm:prSet phldrT="[Text]" phldr="1"/>
      <dgm:spPr/>
      <dgm:t>
        <a:bodyPr/>
        <a:lstStyle/>
        <a:p>
          <a:endParaRPr lang="en-US" dirty="0"/>
        </a:p>
      </dgm:t>
    </dgm:pt>
    <dgm:pt modelId="{3CB63473-9F63-48B3-AE04-206323CEA01C}" type="parTrans" cxnId="{07E20019-6630-4161-9B2E-86421C985CC3}">
      <dgm:prSet/>
      <dgm:spPr/>
      <dgm:t>
        <a:bodyPr/>
        <a:lstStyle/>
        <a:p>
          <a:endParaRPr lang="en-US"/>
        </a:p>
      </dgm:t>
    </dgm:pt>
    <dgm:pt modelId="{39E98633-FFDF-48FC-8EF1-A0C2658B1640}" type="sibTrans" cxnId="{07E20019-6630-4161-9B2E-86421C985CC3}">
      <dgm:prSet/>
      <dgm:spPr/>
      <dgm:t>
        <a:bodyPr/>
        <a:lstStyle/>
        <a:p>
          <a:endParaRPr lang="en-US"/>
        </a:p>
      </dgm:t>
    </dgm:pt>
    <dgm:pt modelId="{F0110A1D-5FBD-4756-9C19-53AC88D23534}" type="pres">
      <dgm:prSet presAssocID="{5F5A76F0-CE7C-4CA4-A003-A9104821573F}" presName="cycle" presStyleCnt="0">
        <dgm:presLayoutVars>
          <dgm:dir/>
          <dgm:resizeHandles val="exact"/>
        </dgm:presLayoutVars>
      </dgm:prSet>
      <dgm:spPr/>
    </dgm:pt>
    <dgm:pt modelId="{3D0E34E0-29A2-4DB1-A7B2-C9D82F93794E}" type="pres">
      <dgm:prSet presAssocID="{9FCEA06F-BA92-4287-BEAD-7E7BAD6451F5}" presName="node" presStyleLbl="node1" presStyleIdx="0" presStyleCnt="4">
        <dgm:presLayoutVars>
          <dgm:bulletEnabled val="1"/>
        </dgm:presLayoutVars>
      </dgm:prSet>
      <dgm:spPr/>
    </dgm:pt>
    <dgm:pt modelId="{3F19B680-BFC1-4891-958D-3E7F977BB8D3}" type="pres">
      <dgm:prSet presAssocID="{9FCEA06F-BA92-4287-BEAD-7E7BAD6451F5}" presName="spNode" presStyleCnt="0"/>
      <dgm:spPr/>
    </dgm:pt>
    <dgm:pt modelId="{8E113C9B-B14F-4967-B6DE-80AEBB7B6088}" type="pres">
      <dgm:prSet presAssocID="{A2405F2A-B0DB-49DB-8B62-4163456EB9C5}" presName="sibTrans" presStyleLbl="sibTrans1D1" presStyleIdx="0" presStyleCnt="4"/>
      <dgm:spPr/>
    </dgm:pt>
    <dgm:pt modelId="{5BE3091E-9B32-4BA2-B4F3-3D07FC471A33}" type="pres">
      <dgm:prSet presAssocID="{1300B2F8-FD0D-41AA-8453-10486436A537}" presName="node" presStyleLbl="node1" presStyleIdx="1" presStyleCnt="4" custRadScaleRad="99614" custRadScaleInc="21961">
        <dgm:presLayoutVars>
          <dgm:bulletEnabled val="1"/>
        </dgm:presLayoutVars>
      </dgm:prSet>
      <dgm:spPr/>
    </dgm:pt>
    <dgm:pt modelId="{14E1A0AD-880B-46B6-A7CC-1D0B04BE1BCD}" type="pres">
      <dgm:prSet presAssocID="{1300B2F8-FD0D-41AA-8453-10486436A537}" presName="spNode" presStyleCnt="0"/>
      <dgm:spPr/>
    </dgm:pt>
    <dgm:pt modelId="{8716A00C-4D31-43E3-9C9D-760238E9999D}" type="pres">
      <dgm:prSet presAssocID="{987C2B02-A7AF-4206-9BF1-F3525AA083F5}" presName="sibTrans" presStyleLbl="sibTrans1D1" presStyleIdx="1" presStyleCnt="4"/>
      <dgm:spPr/>
    </dgm:pt>
    <dgm:pt modelId="{3040E44C-0C1E-45B3-A933-3CE45B6EAF17}" type="pres">
      <dgm:prSet presAssocID="{7CD518ED-5007-4682-A16D-3B4E1ECA7B6A}" presName="node" presStyleLbl="node1" presStyleIdx="2" presStyleCnt="4">
        <dgm:presLayoutVars>
          <dgm:bulletEnabled val="1"/>
        </dgm:presLayoutVars>
      </dgm:prSet>
      <dgm:spPr/>
    </dgm:pt>
    <dgm:pt modelId="{6421C19A-2BEB-42D0-AB7B-0ED808B98025}" type="pres">
      <dgm:prSet presAssocID="{7CD518ED-5007-4682-A16D-3B4E1ECA7B6A}" presName="spNode" presStyleCnt="0"/>
      <dgm:spPr/>
    </dgm:pt>
    <dgm:pt modelId="{6906CA94-9EA2-485D-BBF3-D06A7B154364}" type="pres">
      <dgm:prSet presAssocID="{500E6492-271C-479E-BEC8-13B609C7B22A}" presName="sibTrans" presStyleLbl="sibTrans1D1" presStyleIdx="2" presStyleCnt="4"/>
      <dgm:spPr/>
    </dgm:pt>
    <dgm:pt modelId="{EDB938A5-DDBF-4347-884A-5AD8BA7966F1}" type="pres">
      <dgm:prSet presAssocID="{EC84D3F6-C866-4628-B0C9-9BDA15902618}" presName="node" presStyleLbl="node1" presStyleIdx="3" presStyleCnt="4">
        <dgm:presLayoutVars>
          <dgm:bulletEnabled val="1"/>
        </dgm:presLayoutVars>
      </dgm:prSet>
      <dgm:spPr/>
    </dgm:pt>
    <dgm:pt modelId="{29DD017A-9E37-46FB-B8ED-18541A40696A}" type="pres">
      <dgm:prSet presAssocID="{EC84D3F6-C866-4628-B0C9-9BDA15902618}" presName="spNode" presStyleCnt="0"/>
      <dgm:spPr/>
    </dgm:pt>
    <dgm:pt modelId="{07C6BA67-D5D8-4B10-88C0-49EB2F968FBD}" type="pres">
      <dgm:prSet presAssocID="{39E98633-FFDF-48FC-8EF1-A0C2658B1640}" presName="sibTrans" presStyleLbl="sibTrans1D1" presStyleIdx="3" presStyleCnt="4"/>
      <dgm:spPr/>
    </dgm:pt>
  </dgm:ptLst>
  <dgm:cxnLst>
    <dgm:cxn modelId="{600AE014-949A-4349-B2D5-7F1D773B8017}" srcId="{5F5A76F0-CE7C-4CA4-A003-A9104821573F}" destId="{7CD518ED-5007-4682-A16D-3B4E1ECA7B6A}" srcOrd="2" destOrd="0" parTransId="{3A87582E-9904-431B-8A7B-69F8DD1C7C8E}" sibTransId="{500E6492-271C-479E-BEC8-13B609C7B22A}"/>
    <dgm:cxn modelId="{07E20019-6630-4161-9B2E-86421C985CC3}" srcId="{5F5A76F0-CE7C-4CA4-A003-A9104821573F}" destId="{EC84D3F6-C866-4628-B0C9-9BDA15902618}" srcOrd="3" destOrd="0" parTransId="{3CB63473-9F63-48B3-AE04-206323CEA01C}" sibTransId="{39E98633-FFDF-48FC-8EF1-A0C2658B1640}"/>
    <dgm:cxn modelId="{9BF2E528-4B45-4C53-A345-F27C5B6A07DF}" srcId="{5F5A76F0-CE7C-4CA4-A003-A9104821573F}" destId="{9FCEA06F-BA92-4287-BEAD-7E7BAD6451F5}" srcOrd="0" destOrd="0" parTransId="{A1EA5377-4CAB-41FF-8D94-0FBB8FE8D681}" sibTransId="{A2405F2A-B0DB-49DB-8B62-4163456EB9C5}"/>
    <dgm:cxn modelId="{AEDC752B-AFE9-4150-99AD-9200D199E24C}" type="presOf" srcId="{987C2B02-A7AF-4206-9BF1-F3525AA083F5}" destId="{8716A00C-4D31-43E3-9C9D-760238E9999D}" srcOrd="0" destOrd="0" presId="urn:microsoft.com/office/officeart/2005/8/layout/cycle6"/>
    <dgm:cxn modelId="{8E30823F-E894-4E3C-9668-C9206AA9452E}" type="presOf" srcId="{5F5A76F0-CE7C-4CA4-A003-A9104821573F}" destId="{F0110A1D-5FBD-4756-9C19-53AC88D23534}" srcOrd="0" destOrd="0" presId="urn:microsoft.com/office/officeart/2005/8/layout/cycle6"/>
    <dgm:cxn modelId="{4AC95E71-5AD2-4C1E-A148-CCA7405657B8}" type="presOf" srcId="{7CD518ED-5007-4682-A16D-3B4E1ECA7B6A}" destId="{3040E44C-0C1E-45B3-A933-3CE45B6EAF17}" srcOrd="0" destOrd="0" presId="urn:microsoft.com/office/officeart/2005/8/layout/cycle6"/>
    <dgm:cxn modelId="{51B6DA55-DFD3-4EB0-A824-93A2FE479599}" type="presOf" srcId="{EC84D3F6-C866-4628-B0C9-9BDA15902618}" destId="{EDB938A5-DDBF-4347-884A-5AD8BA7966F1}" srcOrd="0" destOrd="0" presId="urn:microsoft.com/office/officeart/2005/8/layout/cycle6"/>
    <dgm:cxn modelId="{24221E8A-E88C-4918-AB4F-8BA3A81A6FD1}" type="presOf" srcId="{39E98633-FFDF-48FC-8EF1-A0C2658B1640}" destId="{07C6BA67-D5D8-4B10-88C0-49EB2F968FBD}" srcOrd="0" destOrd="0" presId="urn:microsoft.com/office/officeart/2005/8/layout/cycle6"/>
    <dgm:cxn modelId="{BC78D495-3C17-47CD-978C-5F99CB54658E}" srcId="{5F5A76F0-CE7C-4CA4-A003-A9104821573F}" destId="{1300B2F8-FD0D-41AA-8453-10486436A537}" srcOrd="1" destOrd="0" parTransId="{CBE58ADA-AD1F-42DC-88A9-7A125424F484}" sibTransId="{987C2B02-A7AF-4206-9BF1-F3525AA083F5}"/>
    <dgm:cxn modelId="{825213B9-2A69-4D44-A8C4-28F0B82D8499}" type="presOf" srcId="{1300B2F8-FD0D-41AA-8453-10486436A537}" destId="{5BE3091E-9B32-4BA2-B4F3-3D07FC471A33}" srcOrd="0" destOrd="0" presId="urn:microsoft.com/office/officeart/2005/8/layout/cycle6"/>
    <dgm:cxn modelId="{0F9EA8BA-F807-46C2-A47F-20BAD0052F37}" type="presOf" srcId="{A2405F2A-B0DB-49DB-8B62-4163456EB9C5}" destId="{8E113C9B-B14F-4967-B6DE-80AEBB7B6088}" srcOrd="0" destOrd="0" presId="urn:microsoft.com/office/officeart/2005/8/layout/cycle6"/>
    <dgm:cxn modelId="{32256CC4-81A8-4775-AE05-EFCAEBFE9B76}" type="presOf" srcId="{500E6492-271C-479E-BEC8-13B609C7B22A}" destId="{6906CA94-9EA2-485D-BBF3-D06A7B154364}" srcOrd="0" destOrd="0" presId="urn:microsoft.com/office/officeart/2005/8/layout/cycle6"/>
    <dgm:cxn modelId="{1FDA96D7-2C3A-4344-9C1D-B3F4ED922995}" type="presOf" srcId="{9FCEA06F-BA92-4287-BEAD-7E7BAD6451F5}" destId="{3D0E34E0-29A2-4DB1-A7B2-C9D82F93794E}" srcOrd="0" destOrd="0" presId="urn:microsoft.com/office/officeart/2005/8/layout/cycle6"/>
    <dgm:cxn modelId="{E2336EB6-FC1B-4B45-8148-255FD4D2B3FF}" type="presParOf" srcId="{F0110A1D-5FBD-4756-9C19-53AC88D23534}" destId="{3D0E34E0-29A2-4DB1-A7B2-C9D82F93794E}" srcOrd="0" destOrd="0" presId="urn:microsoft.com/office/officeart/2005/8/layout/cycle6"/>
    <dgm:cxn modelId="{52402F3A-9EE4-43B7-BDF7-6277ADDF3B28}" type="presParOf" srcId="{F0110A1D-5FBD-4756-9C19-53AC88D23534}" destId="{3F19B680-BFC1-4891-958D-3E7F977BB8D3}" srcOrd="1" destOrd="0" presId="urn:microsoft.com/office/officeart/2005/8/layout/cycle6"/>
    <dgm:cxn modelId="{7927CCE3-5080-4C7C-B2EA-AF80919AE198}" type="presParOf" srcId="{F0110A1D-5FBD-4756-9C19-53AC88D23534}" destId="{8E113C9B-B14F-4967-B6DE-80AEBB7B6088}" srcOrd="2" destOrd="0" presId="urn:microsoft.com/office/officeart/2005/8/layout/cycle6"/>
    <dgm:cxn modelId="{41C16ADF-8FD8-4A0A-B3FA-AE2B513FFDD8}" type="presParOf" srcId="{F0110A1D-5FBD-4756-9C19-53AC88D23534}" destId="{5BE3091E-9B32-4BA2-B4F3-3D07FC471A33}" srcOrd="3" destOrd="0" presId="urn:microsoft.com/office/officeart/2005/8/layout/cycle6"/>
    <dgm:cxn modelId="{7FAF0469-160B-4AA2-B217-F9E39EC2F2EF}" type="presParOf" srcId="{F0110A1D-5FBD-4756-9C19-53AC88D23534}" destId="{14E1A0AD-880B-46B6-A7CC-1D0B04BE1BCD}" srcOrd="4" destOrd="0" presId="urn:microsoft.com/office/officeart/2005/8/layout/cycle6"/>
    <dgm:cxn modelId="{FEDC93C4-B1D9-41A5-9F2B-D5B8FE2F7545}" type="presParOf" srcId="{F0110A1D-5FBD-4756-9C19-53AC88D23534}" destId="{8716A00C-4D31-43E3-9C9D-760238E9999D}" srcOrd="5" destOrd="0" presId="urn:microsoft.com/office/officeart/2005/8/layout/cycle6"/>
    <dgm:cxn modelId="{7ABD57F3-F697-46E5-B5F8-487D6EAC3467}" type="presParOf" srcId="{F0110A1D-5FBD-4756-9C19-53AC88D23534}" destId="{3040E44C-0C1E-45B3-A933-3CE45B6EAF17}" srcOrd="6" destOrd="0" presId="urn:microsoft.com/office/officeart/2005/8/layout/cycle6"/>
    <dgm:cxn modelId="{8D7B65A2-5031-4F3D-A92A-EA75E84F533C}" type="presParOf" srcId="{F0110A1D-5FBD-4756-9C19-53AC88D23534}" destId="{6421C19A-2BEB-42D0-AB7B-0ED808B98025}" srcOrd="7" destOrd="0" presId="urn:microsoft.com/office/officeart/2005/8/layout/cycle6"/>
    <dgm:cxn modelId="{E76FDC25-CB74-43D3-8A79-C31DE705C49A}" type="presParOf" srcId="{F0110A1D-5FBD-4756-9C19-53AC88D23534}" destId="{6906CA94-9EA2-485D-BBF3-D06A7B154364}" srcOrd="8" destOrd="0" presId="urn:microsoft.com/office/officeart/2005/8/layout/cycle6"/>
    <dgm:cxn modelId="{3932C292-9808-4A45-A568-069C34CBB0F2}" type="presParOf" srcId="{F0110A1D-5FBD-4756-9C19-53AC88D23534}" destId="{EDB938A5-DDBF-4347-884A-5AD8BA7966F1}" srcOrd="9" destOrd="0" presId="urn:microsoft.com/office/officeart/2005/8/layout/cycle6"/>
    <dgm:cxn modelId="{5DC9CD63-E2CD-408F-A4CB-DF615B734B67}" type="presParOf" srcId="{F0110A1D-5FBD-4756-9C19-53AC88D23534}" destId="{29DD017A-9E37-46FB-B8ED-18541A40696A}" srcOrd="10" destOrd="0" presId="urn:microsoft.com/office/officeart/2005/8/layout/cycle6"/>
    <dgm:cxn modelId="{6193E01A-32A8-457C-879A-DAF86FCAF563}" type="presParOf" srcId="{F0110A1D-5FBD-4756-9C19-53AC88D23534}" destId="{07C6BA67-D5D8-4B10-88C0-49EB2F968FBD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14CBA-793E-4FF9-86D0-5B234C5E32FE}">
      <dsp:nvSpPr>
        <dsp:cNvPr id="0" name=""/>
        <dsp:cNvSpPr/>
      </dsp:nvSpPr>
      <dsp:spPr>
        <a:xfrm>
          <a:off x="0" y="5040"/>
          <a:ext cx="18288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913797-EF25-4C81-83DF-370D6A84569A}">
      <dsp:nvSpPr>
        <dsp:cNvPr id="0" name=""/>
        <dsp:cNvSpPr/>
      </dsp:nvSpPr>
      <dsp:spPr>
        <a:xfrm>
          <a:off x="91440" y="157341"/>
          <a:ext cx="1280160" cy="21669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387" tIns="0" rIns="483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02018" y="167919"/>
        <a:ext cx="1259004" cy="195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E34E0-29A2-4DB1-A7B2-C9D82F93794E}">
      <dsp:nvSpPr>
        <dsp:cNvPr id="0" name=""/>
        <dsp:cNvSpPr/>
      </dsp:nvSpPr>
      <dsp:spPr>
        <a:xfrm>
          <a:off x="2416373" y="78"/>
          <a:ext cx="653653" cy="424874"/>
        </a:xfrm>
        <a:prstGeom prst="roundRect">
          <a:avLst/>
        </a:prstGeom>
        <a:solidFill>
          <a:srgbClr val="CC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437114" y="20819"/>
        <a:ext cx="612171" cy="383392"/>
      </dsp:txXfrm>
    </dsp:sp>
    <dsp:sp modelId="{8E113C9B-B14F-4967-B6DE-80AEBB7B6088}">
      <dsp:nvSpPr>
        <dsp:cNvPr id="0" name=""/>
        <dsp:cNvSpPr/>
      </dsp:nvSpPr>
      <dsp:spPr>
        <a:xfrm>
          <a:off x="2038247" y="210891"/>
          <a:ext cx="1403768" cy="1403768"/>
        </a:xfrm>
        <a:custGeom>
          <a:avLst/>
          <a:gdLst/>
          <a:ahLst/>
          <a:cxnLst/>
          <a:rect l="0" t="0" r="0" b="0"/>
          <a:pathLst>
            <a:path>
              <a:moveTo>
                <a:pt x="1037124" y="85235"/>
              </a:moveTo>
              <a:arcTo wR="701884" hR="701884" stAng="17911840" swAng="301504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3091E-9B32-4BA2-B4F3-3D07FC471A33}">
      <dsp:nvSpPr>
        <dsp:cNvPr id="0" name=""/>
        <dsp:cNvSpPr/>
      </dsp:nvSpPr>
      <dsp:spPr>
        <a:xfrm>
          <a:off x="3110931" y="782182"/>
          <a:ext cx="653653" cy="424874"/>
        </a:xfrm>
        <a:prstGeom prst="roundRect">
          <a:avLst/>
        </a:prstGeom>
        <a:gradFill rotWithShape="0">
          <a:gsLst>
            <a:gs pos="0">
              <a:srgbClr val="FFFF00"/>
            </a:gs>
            <a:gs pos="80000">
              <a:srgbClr val="FFC000"/>
            </a:gs>
            <a:gs pos="100000">
              <a:schemeClr val="accent6">
                <a:lumMod val="7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131672" y="802923"/>
        <a:ext cx="612171" cy="383392"/>
      </dsp:txXfrm>
    </dsp:sp>
    <dsp:sp modelId="{8716A00C-4D31-43E3-9C9D-760238E9999D}">
      <dsp:nvSpPr>
        <dsp:cNvPr id="0" name=""/>
        <dsp:cNvSpPr/>
      </dsp:nvSpPr>
      <dsp:spPr>
        <a:xfrm>
          <a:off x="2037380" y="214602"/>
          <a:ext cx="1403768" cy="1403768"/>
        </a:xfrm>
        <a:custGeom>
          <a:avLst/>
          <a:gdLst/>
          <a:ahLst/>
          <a:cxnLst/>
          <a:rect l="0" t="0" r="0" b="0"/>
          <a:pathLst>
            <a:path>
              <a:moveTo>
                <a:pt x="1338920" y="996548"/>
              </a:moveTo>
              <a:arcTo wR="701884" hR="701884" stAng="1489389" swAng="2201631"/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0E44C-0C1E-45B3-A933-3CE45B6EAF17}">
      <dsp:nvSpPr>
        <dsp:cNvPr id="0" name=""/>
        <dsp:cNvSpPr/>
      </dsp:nvSpPr>
      <dsp:spPr>
        <a:xfrm>
          <a:off x="2416373" y="1403846"/>
          <a:ext cx="653653" cy="424874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37114" y="1424587"/>
        <a:ext cx="612171" cy="383392"/>
      </dsp:txXfrm>
    </dsp:sp>
    <dsp:sp modelId="{6906CA94-9EA2-485D-BBF3-D06A7B154364}">
      <dsp:nvSpPr>
        <dsp:cNvPr id="0" name=""/>
        <dsp:cNvSpPr/>
      </dsp:nvSpPr>
      <dsp:spPr>
        <a:xfrm>
          <a:off x="2041315" y="212515"/>
          <a:ext cx="1403768" cy="1403768"/>
        </a:xfrm>
        <a:custGeom>
          <a:avLst/>
          <a:gdLst/>
          <a:ahLst/>
          <a:cxnLst/>
          <a:rect l="0" t="0" r="0" b="0"/>
          <a:pathLst>
            <a:path>
              <a:moveTo>
                <a:pt x="370350" y="1320533"/>
              </a:moveTo>
              <a:arcTo wR="701884" hR="701884" stAng="7091212" swAng="2625610"/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938A5-DDBF-4347-884A-5AD8BA7966F1}">
      <dsp:nvSpPr>
        <dsp:cNvPr id="0" name=""/>
        <dsp:cNvSpPr/>
      </dsp:nvSpPr>
      <dsp:spPr>
        <a:xfrm>
          <a:off x="1714489" y="701962"/>
          <a:ext cx="653653" cy="42487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735230" y="722703"/>
        <a:ext cx="612171" cy="383392"/>
      </dsp:txXfrm>
    </dsp:sp>
    <dsp:sp modelId="{07C6BA67-D5D8-4B10-88C0-49EB2F968FBD}">
      <dsp:nvSpPr>
        <dsp:cNvPr id="0" name=""/>
        <dsp:cNvSpPr/>
      </dsp:nvSpPr>
      <dsp:spPr>
        <a:xfrm>
          <a:off x="2041315" y="212515"/>
          <a:ext cx="1403768" cy="1403768"/>
        </a:xfrm>
        <a:custGeom>
          <a:avLst/>
          <a:gdLst/>
          <a:ahLst/>
          <a:cxnLst/>
          <a:rect l="0" t="0" r="0" b="0"/>
          <a:pathLst>
            <a:path>
              <a:moveTo>
                <a:pt x="34553" y="484373"/>
              </a:moveTo>
              <a:arcTo wR="701884" hR="701884" stAng="11883178" swAng="2625610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E776-5B1A-4AF9-9F64-E8E046741B0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9C21-70F5-40F5-9A49-9BCF9EAA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39C21-70F5-40F5-9A49-9BCF9EAA15B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EE1A-F22D-4895-86E1-835FC106D31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2DB2-2F99-47D6-A053-6F15BAC0F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OK\Desktop\img\company\AP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0"/>
            <a:ext cx="2286000" cy="3429000"/>
          </a:xfrm>
          <a:prstGeom prst="snip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ASHOK\Desktop\img\company\GOOGL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66900" y="3657600"/>
            <a:ext cx="3733800" cy="280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ASHOK\Desktop\img\company\MICROSOFT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228600"/>
            <a:ext cx="4300959" cy="30035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D7A5D-F139-412F-B688-E43075522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19178"/>
            <a:ext cx="720000" cy="711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5776-8E6A-42BE-836B-FE59680A03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00" y="1019178"/>
            <a:ext cx="720000" cy="711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A27A75-9CE7-4C7C-9409-95D9F3159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68" y="2895525"/>
            <a:ext cx="1017011" cy="1008000"/>
          </a:xfrm>
          <a:prstGeom prst="rect">
            <a:avLst/>
          </a:prstGeom>
          <a:ln w="28575">
            <a:solidFill>
              <a:srgbClr val="CC00CC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FE152-F838-428E-A629-69E51689E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6" y="2743200"/>
            <a:ext cx="1017011" cy="1008000"/>
          </a:xfrm>
          <a:prstGeom prst="rect">
            <a:avLst/>
          </a:prstGeom>
          <a:ln w="28575">
            <a:solidFill>
              <a:srgbClr val="CC00CC"/>
            </a:solidFill>
          </a:ln>
        </p:spPr>
      </p:pic>
    </p:spTree>
    <p:extLst>
      <p:ext uri="{BB962C8B-B14F-4D97-AF65-F5344CB8AC3E}">
        <p14:creationId xmlns:p14="http://schemas.microsoft.com/office/powerpoint/2010/main" val="2749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4E09A-258D-4538-B039-84B92FE8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200" y="-685800"/>
            <a:ext cx="17562576" cy="98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191372-F427-4D4C-89B8-FC5C9B9FC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1" y="-1066800"/>
            <a:ext cx="17136533" cy="96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AB3FF-7A78-4F4F-9D78-A0F0AD06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6800" y="-868800"/>
            <a:ext cx="7010400" cy="87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3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HOK\Desktop\img\company\shutterstock_6555561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355" y="0"/>
            <a:ext cx="3997645" cy="2667000"/>
          </a:xfrm>
          <a:prstGeom prst="round2Diag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1" name="Picture 3" descr="C:\Users\ASHOK\Desktop\img\company\TATA.jpeg"/>
          <p:cNvPicPr>
            <a:picLocks noChangeAspect="1" noChangeArrowheads="1"/>
          </p:cNvPicPr>
          <p:nvPr/>
        </p:nvPicPr>
        <p:blipFill>
          <a:blip r:embed="rId3"/>
          <a:srcRect l="20148"/>
          <a:stretch>
            <a:fillRect/>
          </a:stretch>
        </p:blipFill>
        <p:spPr bwMode="auto">
          <a:xfrm>
            <a:off x="914401" y="1981200"/>
            <a:ext cx="3810000" cy="320916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SHOK\Desktop\img\I softy wh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60A48-A43B-40F3-BA8F-18C95916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65" y="2798116"/>
            <a:ext cx="1395869" cy="1261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50000" flip="xy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4531" t="16667" r="4688" b="15625"/>
          <a:stretch>
            <a:fillRect/>
          </a:stretch>
        </p:blipFill>
        <p:spPr bwMode="auto">
          <a:xfrm>
            <a:off x="-5334000" y="14478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OK\Desktop\img\asus_zenfone_max_plus_droidviews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253403" y="270597"/>
            <a:ext cx="2204620" cy="44066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88900" dist="38100" dir="2700000" sx="101000" sy="101000" algn="tl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3" name="Picture 2" descr="C:\Users\ASHOK\Desktop\img\asus_zenfone_max_plus_droidviews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743700" y="3924299"/>
            <a:ext cx="304802" cy="1904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88900" dist="38100" dir="2700000" sx="101000" sy="101000" algn="tl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5" name="Rounded Rectangle 4"/>
          <p:cNvSpPr/>
          <p:nvPr/>
        </p:nvSpPr>
        <p:spPr>
          <a:xfrm>
            <a:off x="6019800" y="4419600"/>
            <a:ext cx="457200" cy="192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21EB8">
                  <a:tint val="66000"/>
                  <a:satMod val="160000"/>
                </a:srgbClr>
              </a:gs>
              <a:gs pos="50000">
                <a:srgbClr val="E21EB8"/>
              </a:gs>
              <a:gs pos="100000">
                <a:srgbClr val="E21EB8">
                  <a:tint val="23500"/>
                  <a:satMod val="160000"/>
                </a:srgbClr>
              </a:gs>
            </a:gsLst>
            <a:lin ang="5400000" scaled="1"/>
            <a:tileRect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6034307" y="4428974"/>
            <a:ext cx="428185" cy="173276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 dirty="0"/>
          </a:p>
        </p:txBody>
      </p:sp>
      <p:pic>
        <p:nvPicPr>
          <p:cNvPr id="7" name="Picture 6" descr="C:\Users\ASHOK\Desktop\img\asus_zenfone_max_plus_droidviews_0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ED1FD4">
                <a:tint val="45000"/>
                <a:satMod val="400000"/>
              </a:srgbClr>
            </a:duotone>
            <a:lum bright="10000" contrast="10000"/>
          </a:blip>
          <a:srcRect/>
          <a:stretch>
            <a:fillRect/>
          </a:stretch>
        </p:blipFill>
        <p:spPr bwMode="auto">
          <a:xfrm rot="16200000">
            <a:off x="6743699" y="4305301"/>
            <a:ext cx="304802" cy="1904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88900" dist="38100" dir="2700000" sx="101000" sy="101000" algn="tl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ounded Rectangle 7"/>
          <p:cNvSpPr/>
          <p:nvPr/>
        </p:nvSpPr>
        <p:spPr>
          <a:xfrm>
            <a:off x="6019800" y="3886200"/>
            <a:ext cx="301752" cy="1371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21EB8">
                  <a:tint val="66000"/>
                  <a:satMod val="160000"/>
                </a:srgbClr>
              </a:gs>
              <a:gs pos="50000">
                <a:srgbClr val="E21EB8">
                  <a:tint val="44500"/>
                  <a:satMod val="160000"/>
                </a:srgbClr>
              </a:gs>
              <a:gs pos="100000">
                <a:srgbClr val="E21EB8">
                  <a:tint val="23500"/>
                  <a:satMod val="160000"/>
                </a:srgbClr>
              </a:gs>
            </a:gsLst>
            <a:lin ang="5400000" scaled="1"/>
            <a:tileRect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Group 23"/>
          <p:cNvGrpSpPr/>
          <p:nvPr/>
        </p:nvGrpSpPr>
        <p:grpSpPr>
          <a:xfrm>
            <a:off x="6019800" y="3886200"/>
            <a:ext cx="91440" cy="76200"/>
            <a:chOff x="5181600" y="2590800"/>
            <a:chExt cx="914400" cy="533400"/>
          </a:xfrm>
        </p:grpSpPr>
        <p:cxnSp>
          <p:nvCxnSpPr>
            <p:cNvPr id="21" name="Straight Connector 20"/>
            <p:cNvCxnSpPr/>
            <p:nvPr/>
          </p:nvCxnSpPr>
          <p:spPr>
            <a:xfrm rot="16200000" flipH="1">
              <a:off x="5105400" y="2895600"/>
              <a:ext cx="3048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334000" y="2590800"/>
              <a:ext cx="762000" cy="533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72200" y="3276600"/>
            <a:ext cx="301752" cy="137160"/>
            <a:chOff x="6172200" y="3276600"/>
            <a:chExt cx="301752" cy="137160"/>
          </a:xfrm>
        </p:grpSpPr>
        <p:sp>
          <p:nvSpPr>
            <p:cNvPr id="25" name="Rounded Rectangle 24"/>
            <p:cNvSpPr/>
            <p:nvPr/>
          </p:nvSpPr>
          <p:spPr>
            <a:xfrm>
              <a:off x="6172200" y="3276600"/>
              <a:ext cx="301752" cy="1371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21EB8">
                    <a:tint val="66000"/>
                    <a:satMod val="160000"/>
                  </a:srgbClr>
                </a:gs>
                <a:gs pos="50000">
                  <a:srgbClr val="E21EB8">
                    <a:tint val="44500"/>
                    <a:satMod val="160000"/>
                  </a:srgbClr>
                </a:gs>
                <a:gs pos="100000">
                  <a:srgbClr val="E21EB8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6" name="Group 25"/>
            <p:cNvGrpSpPr/>
            <p:nvPr/>
          </p:nvGrpSpPr>
          <p:grpSpPr>
            <a:xfrm>
              <a:off x="6172200" y="3276600"/>
              <a:ext cx="91440" cy="76200"/>
              <a:chOff x="5181600" y="2590800"/>
              <a:chExt cx="914400" cy="533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5105400" y="2895600"/>
                <a:ext cx="3048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5334000" y="2590800"/>
                <a:ext cx="7620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6477000" y="3810000"/>
            <a:ext cx="228600" cy="228600"/>
            <a:chOff x="6477000" y="3810000"/>
            <a:chExt cx="274320" cy="274320"/>
          </a:xfrm>
        </p:grpSpPr>
        <p:sp>
          <p:nvSpPr>
            <p:cNvPr id="31" name="Oval 30"/>
            <p:cNvSpPr/>
            <p:nvPr/>
          </p:nvSpPr>
          <p:spPr>
            <a:xfrm>
              <a:off x="6477000" y="3810000"/>
              <a:ext cx="274320" cy="274320"/>
            </a:xfrm>
            <a:prstGeom prst="ellipse">
              <a:avLst/>
            </a:prstGeom>
            <a:solidFill>
              <a:srgbClr val="9900CC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Isosceles Triangle 31"/>
            <p:cNvSpPr/>
            <p:nvPr/>
          </p:nvSpPr>
          <p:spPr>
            <a:xfrm rot="16200000">
              <a:off x="6504432" y="3883152"/>
              <a:ext cx="173736" cy="137160"/>
            </a:xfrm>
            <a:prstGeom prst="triangle">
              <a:avLst>
                <a:gd name="adj" fmla="val 557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7010400" y="3810000"/>
            <a:ext cx="228600" cy="228600"/>
          </a:xfrm>
          <a:prstGeom prst="ellipse">
            <a:avLst/>
          </a:prstGeom>
          <a:solidFill>
            <a:srgbClr val="9900CC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Chevron 37"/>
          <p:cNvSpPr/>
          <p:nvPr/>
        </p:nvSpPr>
        <p:spPr>
          <a:xfrm flipH="1">
            <a:off x="7010400" y="3886200"/>
            <a:ext cx="152400" cy="13716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Multidocument 29"/>
          <p:cNvSpPr/>
          <p:nvPr/>
        </p:nvSpPr>
        <p:spPr>
          <a:xfrm>
            <a:off x="3352800" y="3352800"/>
            <a:ext cx="1371600" cy="1234440"/>
          </a:xfrm>
          <a:prstGeom prst="flowChartMultidocument">
            <a:avLst/>
          </a:prstGeom>
          <a:gradFill>
            <a:gsLst>
              <a:gs pos="83000">
                <a:srgbClr val="99FF33"/>
              </a:gs>
              <a:gs pos="71000">
                <a:schemeClr val="bg1"/>
              </a:gs>
              <a:gs pos="10000">
                <a:srgbClr val="FFFF00"/>
              </a:gs>
            </a:gsLst>
            <a:lin ang="5400000" scaled="0"/>
          </a:gra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/>
            </a:prstTxWarp>
          </a:bodyPr>
          <a:lstStyle/>
          <a:p>
            <a:pPr algn="ctr"/>
            <a:r>
              <a:rPr lang="en-US" sz="960" dirty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latin typeface="Cooper Black" pitchFamily="18" charset="0"/>
              </a:rPr>
              <a:t>Congrats!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0" y="3962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83000">
                      <a:srgbClr val="00B0F0"/>
                    </a:gs>
                    <a:gs pos="71000">
                      <a:srgbClr val="0070C0"/>
                    </a:gs>
                    <a:gs pos="10000">
                      <a:srgbClr val="002060"/>
                    </a:gs>
                  </a:gsLst>
                  <a:lin ang="5400000" scaled="0"/>
                </a:gradFill>
                <a:latin typeface="Arial Black" pitchFamily="34" charset="0"/>
              </a:rPr>
              <a:t>Best wishes for your future.</a:t>
            </a:r>
          </a:p>
        </p:txBody>
      </p:sp>
      <p:pic>
        <p:nvPicPr>
          <p:cNvPr id="2" name="Picture 2" descr="C:\Users\ASHOK\Desktop\img\adm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28800"/>
            <a:ext cx="914400" cy="914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b="8333"/>
          <a:stretch>
            <a:fillRect/>
          </a:stretch>
        </p:blipFill>
        <p:spPr bwMode="auto">
          <a:xfrm>
            <a:off x="457200" y="0"/>
            <a:ext cx="914400" cy="90582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6" name="Picture 2" descr="C:\Users\ASHOK\Desktop\img\adm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1828800"/>
            <a:ext cx="914400" cy="9144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/>
          <a:srcRect b="8333"/>
          <a:stretch>
            <a:fillRect/>
          </a:stretch>
        </p:blipFill>
        <p:spPr bwMode="auto">
          <a:xfrm>
            <a:off x="1905000" y="228600"/>
            <a:ext cx="914400" cy="905822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" y="304800"/>
            <a:ext cx="1005840" cy="1005840"/>
          </a:xfrm>
          <a:prstGeom prst="roundRect">
            <a:avLst/>
          </a:prstGeom>
          <a:gradFill>
            <a:gsLst>
              <a:gs pos="0">
                <a:srgbClr val="99FF66"/>
              </a:gs>
              <a:gs pos="25000">
                <a:srgbClr val="00FF00"/>
              </a:gs>
              <a:gs pos="75000">
                <a:schemeClr val="bg1"/>
              </a:gs>
              <a:gs pos="95000">
                <a:srgbClr val="00CC00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5943600" y="3657600"/>
            <a:ext cx="762000" cy="304800"/>
          </a:xfrm>
          <a:prstGeom prst="roundRect">
            <a:avLst/>
          </a:prstGeom>
          <a:gradFill flip="none" rotWithShape="1">
            <a:gsLst>
              <a:gs pos="0">
                <a:srgbClr val="9900CC"/>
              </a:gs>
              <a:gs pos="25000">
                <a:srgbClr val="FF66FF"/>
              </a:gs>
              <a:gs pos="75000">
                <a:schemeClr val="bg1"/>
              </a:gs>
              <a:gs pos="95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V="1">
            <a:off x="6019800" y="3124200"/>
            <a:ext cx="609600" cy="381000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45000">
                <a:srgbClr val="FFFF00"/>
              </a:gs>
              <a:gs pos="75000">
                <a:schemeClr val="bg1"/>
              </a:gs>
              <a:gs pos="95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SHOK\Desktop\img\i1vzK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581400"/>
            <a:ext cx="304800" cy="228600"/>
          </a:xfrm>
          <a:prstGeom prst="leftArrow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graphicFrame>
        <p:nvGraphicFramePr>
          <p:cNvPr id="7" name="Diagram 6"/>
          <p:cNvGraphicFramePr/>
          <p:nvPr/>
        </p:nvGraphicFramePr>
        <p:xfrm>
          <a:off x="3124200" y="4419600"/>
          <a:ext cx="18288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52400" y="1447800"/>
          <a:ext cx="5486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800600" y="1981200"/>
            <a:ext cx="1188720" cy="192024"/>
            <a:chOff x="2380505" y="2370"/>
            <a:chExt cx="1334988" cy="471647"/>
          </a:xfrm>
          <a:solidFill>
            <a:srgbClr val="CC00FF"/>
          </a:solidFill>
          <a:effectLst/>
        </p:grpSpPr>
        <p:sp>
          <p:nvSpPr>
            <p:cNvPr id="10" name="Rounded Rectangle 9"/>
            <p:cNvSpPr/>
            <p:nvPr/>
          </p:nvSpPr>
          <p:spPr>
            <a:xfrm>
              <a:off x="2380505" y="2370"/>
              <a:ext cx="1334988" cy="4572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422865" y="44730"/>
              <a:ext cx="1250268" cy="4292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0000" y="304800"/>
            <a:ext cx="2057400" cy="182880"/>
            <a:chOff x="2901104" y="1411498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2901104" y="1411498"/>
              <a:ext cx="600744" cy="390484"/>
            </a:xfrm>
            <a:prstGeom prst="roundRect">
              <a:avLst/>
            </a:prstGeom>
            <a:solidFill>
              <a:srgbClr val="FFC00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20166" y="1430560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2819400" y="1066800"/>
            <a:ext cx="2057400" cy="182880"/>
            <a:chOff x="2901104" y="1411498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901104" y="1411498"/>
              <a:ext cx="600744" cy="390484"/>
            </a:xfrm>
            <a:prstGeom prst="roundRect">
              <a:avLst/>
            </a:prstGeom>
            <a:solidFill>
              <a:srgbClr val="FFC00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920166" y="1430560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1066800"/>
            <a:ext cx="600744" cy="182880"/>
            <a:chOff x="3200396" y="609600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3200396" y="609600"/>
              <a:ext cx="600744" cy="390484"/>
            </a:xfrm>
            <a:prstGeom prst="roundRect">
              <a:avLst/>
            </a:prstGeom>
            <a:solidFill>
              <a:srgbClr val="E21EB8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2483469"/>
                <a:satOff val="9953"/>
                <a:lumOff val="21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3219458" y="628662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2600" y="1524000"/>
            <a:ext cx="600744" cy="182880"/>
            <a:chOff x="3200396" y="609600"/>
            <a:chExt cx="600744" cy="390484"/>
          </a:xfrm>
          <a:effectLst>
            <a:glow rad="63500">
              <a:srgbClr val="ED1FD4">
                <a:alpha val="40000"/>
              </a:srgbClr>
            </a:glow>
          </a:effectLst>
          <a:scene3d>
            <a:camera prst="orthographicFront"/>
            <a:lightRig rig="flat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3200396" y="609600"/>
              <a:ext cx="600744" cy="390484"/>
            </a:xfrm>
            <a:prstGeom prst="roundRect">
              <a:avLst/>
            </a:prstGeom>
            <a:solidFill>
              <a:srgbClr val="E21EB8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2483469"/>
                <a:satOff val="9953"/>
                <a:lumOff val="21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219458" y="628662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1524000" y="457200"/>
            <a:ext cx="2057400" cy="182880"/>
            <a:chOff x="2901104" y="1411498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901104" y="1411498"/>
              <a:ext cx="600744" cy="390484"/>
            </a:xfrm>
            <a:prstGeom prst="roundRect">
              <a:avLst/>
            </a:prstGeom>
            <a:solidFill>
              <a:srgbClr val="FF990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920166" y="1430560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4400" y="3581400"/>
            <a:ext cx="600744" cy="390484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28" name="Rounded Rectangle 27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38600" y="3810000"/>
            <a:ext cx="600744" cy="390484"/>
            <a:chOff x="1701319" y="539803"/>
            <a:chExt cx="600744" cy="39048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1" name="Rounded Rectangle 30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ln>
              <a:noFill/>
            </a:ln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57800" y="4191000"/>
            <a:ext cx="457200" cy="192024"/>
            <a:chOff x="1701319" y="539803"/>
            <a:chExt cx="600744" cy="39048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4" name="Rounded Rectangle 33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solidFill>
              <a:srgbClr val="9900CC"/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43600" y="5257800"/>
            <a:ext cx="457200" cy="192024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solidFill>
              <a:srgbClr val="9900CC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91200" y="5715000"/>
            <a:ext cx="365760" cy="13716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41" name="Rounded Rectangle 40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53000" y="5791200"/>
            <a:ext cx="365760" cy="13716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44" name="Rounded Rectangle 43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1000">
                  <a:schemeClr val="bg1"/>
                </a:gs>
                <a:gs pos="26000">
                  <a:srgbClr val="9900CC"/>
                </a:gs>
                <a:gs pos="5000">
                  <a:srgbClr val="ED1FD4"/>
                </a:gs>
              </a:gsLst>
              <a:lin ang="0" scaled="1"/>
              <a:tileRect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276600" y="5486400"/>
            <a:ext cx="3200400" cy="21336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47" name="Rounded Rectangle 46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7000">
                  <a:schemeClr val="bg1"/>
                </a:gs>
                <a:gs pos="0">
                  <a:srgbClr val="00B0F0"/>
                </a:gs>
                <a:gs pos="100000">
                  <a:srgbClr val="00B0F0"/>
                </a:gs>
                <a:gs pos="31000">
                  <a:srgbClr val="7030A0"/>
                </a:gs>
              </a:gsLst>
              <a:lin ang="0" scaled="1"/>
              <a:tileRect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76600" y="6172200"/>
            <a:ext cx="3200400" cy="213360"/>
            <a:chOff x="1701319" y="539803"/>
            <a:chExt cx="600744" cy="390484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50" name="Rounded Rectangle 49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7000">
                  <a:schemeClr val="bg1"/>
                </a:gs>
                <a:gs pos="0">
                  <a:srgbClr val="00B0F0"/>
                </a:gs>
                <a:gs pos="100000">
                  <a:srgbClr val="00B0F0"/>
                </a:gs>
                <a:gs pos="31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71800" y="5791200"/>
            <a:ext cx="365760" cy="13716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/>
            </a:prstGeom>
            <a:gradFill flip="none" rotWithShape="1">
              <a:gsLst>
                <a:gs pos="81000">
                  <a:schemeClr val="bg1"/>
                </a:gs>
                <a:gs pos="26000">
                  <a:srgbClr val="9900CC"/>
                </a:gs>
                <a:gs pos="5000">
                  <a:srgbClr val="ED1FD4"/>
                </a:gs>
              </a:gsLst>
              <a:lin ang="0" scaled="1"/>
              <a:tileRect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91000" y="5791200"/>
            <a:ext cx="457200" cy="27432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1000">
                  <a:schemeClr val="bg1"/>
                </a:gs>
                <a:gs pos="26000">
                  <a:srgbClr val="9900CC"/>
                </a:gs>
                <a:gs pos="5000">
                  <a:srgbClr val="ED1FD4"/>
                </a:gs>
              </a:gsLst>
              <a:lin ang="0" scaled="1"/>
              <a:tileRect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581400" y="5791200"/>
            <a:ext cx="457200" cy="27432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1000">
                  <a:schemeClr val="bg1"/>
                </a:gs>
                <a:gs pos="26000">
                  <a:srgbClr val="9900CC"/>
                </a:gs>
                <a:gs pos="5000">
                  <a:srgbClr val="ED1FD4"/>
                </a:gs>
              </a:gsLst>
              <a:lin ang="0" scaled="1"/>
              <a:tileRect/>
            </a:gradFill>
            <a:sp3d prstMaterial="plastic">
              <a:bevelT w="120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 rot="10800000" flipV="1">
            <a:off x="2209800" y="762000"/>
            <a:ext cx="1219200" cy="182880"/>
            <a:chOff x="2901104" y="1411498"/>
            <a:chExt cx="600744" cy="390484"/>
          </a:xfrm>
          <a:gradFill>
            <a:gsLst>
              <a:gs pos="0">
                <a:srgbClr val="002060"/>
              </a:gs>
              <a:gs pos="39000">
                <a:srgbClr val="85C2FF"/>
              </a:gs>
              <a:gs pos="70000">
                <a:srgbClr val="00B0F0"/>
              </a:gs>
              <a:gs pos="100000">
                <a:schemeClr val="bg1"/>
              </a:gs>
            </a:gsLst>
            <a:lin ang="5400000" scaled="0"/>
          </a:gradFill>
          <a:scene3d>
            <a:camera prst="orthographicFront"/>
            <a:lightRig rig="fla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2901104" y="1411498"/>
              <a:ext cx="600744" cy="390484"/>
            </a:xfrm>
            <a:prstGeom prst="round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920166" y="1430560"/>
              <a:ext cx="562620" cy="35236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pic>
        <p:nvPicPr>
          <p:cNvPr id="64" name="Picture 2" descr="C:\Users\ASHOK\Desktop\img\i1vzK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276600"/>
            <a:ext cx="304800" cy="228600"/>
          </a:xfrm>
          <a:prstGeom prst="leftArrow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5" name="Left Arrow 64"/>
          <p:cNvSpPr/>
          <p:nvPr/>
        </p:nvSpPr>
        <p:spPr>
          <a:xfrm>
            <a:off x="5867400" y="2895600"/>
            <a:ext cx="301752" cy="228600"/>
          </a:xfrm>
          <a:prstGeom prst="leftArrow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10800000">
            <a:off x="3505200" y="762000"/>
            <a:ext cx="1219200" cy="182880"/>
            <a:chOff x="2901104" y="1411498"/>
            <a:chExt cx="600744" cy="390484"/>
          </a:xfrm>
          <a:gradFill>
            <a:gsLst>
              <a:gs pos="0">
                <a:srgbClr val="002060"/>
              </a:gs>
              <a:gs pos="39000">
                <a:srgbClr val="85C2FF"/>
              </a:gs>
              <a:gs pos="70000">
                <a:srgbClr val="00B0F0"/>
              </a:gs>
              <a:gs pos="100000">
                <a:schemeClr val="bg1"/>
              </a:gs>
            </a:gsLst>
            <a:lin ang="5400000" scaled="0"/>
          </a:gradFill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2901104" y="1411498"/>
              <a:ext cx="600744" cy="390484"/>
            </a:xfrm>
            <a:prstGeom prst="round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920166" y="1430560"/>
              <a:ext cx="562620" cy="35236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69" name="Multiply 68"/>
          <p:cNvSpPr/>
          <p:nvPr/>
        </p:nvSpPr>
        <p:spPr>
          <a:xfrm>
            <a:off x="4800600" y="762000"/>
            <a:ext cx="182880" cy="182880"/>
          </a:xfrm>
          <a:prstGeom prst="mathMultiply">
            <a:avLst>
              <a:gd name="adj1" fmla="val 96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4800600"/>
            <a:ext cx="457200" cy="192024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71" name="Rounded Rectangle 70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C000"/>
                </a:gs>
                <a:gs pos="17999">
                  <a:schemeClr val="accent6"/>
                </a:gs>
                <a:gs pos="36000">
                  <a:srgbClr val="FFC000"/>
                </a:gs>
                <a:gs pos="61000">
                  <a:srgbClr val="FF9933"/>
                </a:gs>
                <a:gs pos="82001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5400000" scaled="0"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971800" y="3886200"/>
            <a:ext cx="685800" cy="192024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701319" y="539803"/>
              <a:ext cx="600744" cy="390484"/>
            </a:xfrm>
            <a:prstGeom prst="round2DiagRect">
              <a:avLst/>
            </a:prstGeom>
            <a:gradFill flip="none" rotWithShape="1">
              <a:gsLst>
                <a:gs pos="82001">
                  <a:srgbClr val="FFCCFF"/>
                </a:gs>
                <a:gs pos="100000">
                  <a:schemeClr val="bg1"/>
                </a:gs>
                <a:gs pos="0">
                  <a:srgbClr val="9900CC"/>
                </a:gs>
                <a:gs pos="99000">
                  <a:srgbClr val="660066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2Diag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800600" y="5181600"/>
            <a:ext cx="685800" cy="192024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78" name="Rounded Rectangle 74"/>
            <p:cNvSpPr/>
            <p:nvPr/>
          </p:nvSpPr>
          <p:spPr>
            <a:xfrm>
              <a:off x="1701319" y="539803"/>
              <a:ext cx="600744" cy="390484"/>
            </a:xfrm>
            <a:prstGeom prst="round2DiagRect">
              <a:avLst/>
            </a:prstGeom>
            <a:gradFill flip="none" rotWithShape="1">
              <a:gsLst>
                <a:gs pos="82001">
                  <a:srgbClr val="FFCCFF"/>
                </a:gs>
                <a:gs pos="100000">
                  <a:schemeClr val="bg1"/>
                </a:gs>
                <a:gs pos="0">
                  <a:srgbClr val="9900CC"/>
                </a:gs>
                <a:gs pos="99000">
                  <a:srgbClr val="660066"/>
                </a:gs>
              </a:gsLst>
              <a:lin ang="0" scaled="1"/>
              <a:tileRect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2Diag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00200" y="5181600"/>
            <a:ext cx="3108961" cy="274320"/>
            <a:chOff x="2442832" y="1066"/>
            <a:chExt cx="1021267" cy="557834"/>
          </a:xfrm>
        </p:grpSpPr>
        <p:sp>
          <p:nvSpPr>
            <p:cNvPr id="81" name="Rounded Rectangle 80"/>
            <p:cNvSpPr/>
            <p:nvPr/>
          </p:nvSpPr>
          <p:spPr>
            <a:xfrm>
              <a:off x="2442832" y="1066"/>
              <a:ext cx="1021267" cy="557834"/>
            </a:xfrm>
            <a:prstGeom prst="roundRect">
              <a:avLst/>
            </a:prstGeom>
            <a:gradFill flip="none" rotWithShape="1">
              <a:gsLst>
                <a:gs pos="100000">
                  <a:srgbClr val="00B0F0"/>
                </a:gs>
                <a:gs pos="0">
                  <a:srgbClr val="FFFF00"/>
                </a:gs>
                <a:gs pos="68000">
                  <a:srgbClr val="CC00FF">
                    <a:tint val="44500"/>
                    <a:satMod val="160000"/>
                  </a:srgbClr>
                </a:gs>
                <a:gs pos="100000">
                  <a:srgbClr val="CC00FF">
                    <a:tint val="23500"/>
                    <a:satMod val="160000"/>
                  </a:srgbClr>
                </a:gs>
              </a:gsLst>
              <a:lin ang="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2461889" y="20128"/>
              <a:ext cx="562620" cy="352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981200" y="5715000"/>
            <a:ext cx="365760" cy="18288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84" name="Rounded Rectangle 83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1000">
                  <a:schemeClr val="bg1"/>
                </a:gs>
                <a:gs pos="26000">
                  <a:srgbClr val="3366FF"/>
                </a:gs>
                <a:gs pos="5000">
                  <a:srgbClr val="00B0F0"/>
                </a:gs>
              </a:gsLst>
              <a:lin ang="0" scaled="1"/>
              <a:tileRect/>
            </a:gradFill>
            <a:sp3d prstMaterial="plastic">
              <a:bevelT w="120900" h="88900" prst="relaxedInset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676400" y="4724400"/>
            <a:ext cx="914400" cy="371422"/>
            <a:chOff x="1984550" y="1411498"/>
            <a:chExt cx="914400" cy="371422"/>
          </a:xfrm>
          <a:scene3d>
            <a:camera prst="orthographicFront"/>
            <a:lightRig rig="flat" dir="t"/>
          </a:scene3d>
        </p:grpSpPr>
        <p:sp>
          <p:nvSpPr>
            <p:cNvPr id="87" name="Rounded Rectangle 86"/>
            <p:cNvSpPr/>
            <p:nvPr/>
          </p:nvSpPr>
          <p:spPr>
            <a:xfrm>
              <a:off x="1984550" y="1411498"/>
              <a:ext cx="914400" cy="32004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hueOff val="-7450407"/>
                    <a:satOff val="29858"/>
                    <a:lumOff val="6471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-7450407"/>
                    <a:satOff val="29858"/>
                    <a:lumOff val="6471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-7450407"/>
                    <a:satOff val="29858"/>
                    <a:lumOff val="6471"/>
                    <a:alphaOff val="0"/>
                    <a:shade val="94000"/>
                    <a:satMod val="135000"/>
                  </a:schemeClr>
                </a:gs>
              </a:gsLst>
              <a:lin ang="0" scaled="1"/>
              <a:tileRect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450407"/>
                <a:satOff val="29858"/>
                <a:lumOff val="6471"/>
                <a:alphaOff val="0"/>
              </a:schemeClr>
            </a:fillRef>
            <a:effectRef idx="2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ounded Rectangle 4"/>
            <p:cNvSpPr/>
            <p:nvPr/>
          </p:nvSpPr>
          <p:spPr>
            <a:xfrm>
              <a:off x="2003612" y="1430560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89" name="Rounded Rectangle 88"/>
          <p:cNvSpPr/>
          <p:nvPr/>
        </p:nvSpPr>
        <p:spPr>
          <a:xfrm flipH="1">
            <a:off x="1066800" y="4343400"/>
            <a:ext cx="914400" cy="320040"/>
          </a:xfrm>
          <a:prstGeom prst="roundRect">
            <a:avLst/>
          </a:prstGeom>
          <a:gradFill>
            <a:gsLst>
              <a:gs pos="0">
                <a:srgbClr val="9900CC"/>
              </a:gs>
              <a:gs pos="50000">
                <a:srgbClr val="CC00FF"/>
              </a:gs>
              <a:gs pos="100000">
                <a:srgbClr val="FFCCFF"/>
              </a:gs>
            </a:gsLst>
            <a:lin ang="5400000" scaled="0"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sp>
        <p:nvSpPr>
          <p:cNvPr id="90" name="Rounded Rectangle 89"/>
          <p:cNvSpPr/>
          <p:nvPr/>
        </p:nvSpPr>
        <p:spPr>
          <a:xfrm flipH="1">
            <a:off x="838200" y="5562600"/>
            <a:ext cx="1097280" cy="109728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sp>
        <p:nvSpPr>
          <p:cNvPr id="91" name="Rounded Rectangle 90"/>
          <p:cNvSpPr/>
          <p:nvPr/>
        </p:nvSpPr>
        <p:spPr>
          <a:xfrm flipH="1">
            <a:off x="228600" y="4953000"/>
            <a:ext cx="457200" cy="457200"/>
          </a:xfrm>
          <a:prstGeom prst="roundRect">
            <a:avLst/>
          </a:prstGeom>
          <a:gradFill flip="none" rotWithShape="1">
            <a:gsLst>
              <a:gs pos="0">
                <a:srgbClr val="ED1FD4">
                  <a:shade val="30000"/>
                  <a:satMod val="115000"/>
                </a:srgbClr>
              </a:gs>
              <a:gs pos="50000">
                <a:srgbClr val="ED1FD4">
                  <a:shade val="67500"/>
                  <a:satMod val="115000"/>
                </a:srgbClr>
              </a:gs>
              <a:gs pos="100000">
                <a:srgbClr val="ED1F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sp>
        <p:nvSpPr>
          <p:cNvPr id="92" name="Oval 91"/>
          <p:cNvSpPr/>
          <p:nvPr/>
        </p:nvSpPr>
        <p:spPr>
          <a:xfrm flipH="1">
            <a:off x="3657600" y="5105400"/>
            <a:ext cx="914400" cy="320040"/>
          </a:xfrm>
          <a:prstGeom prst="ellipse">
            <a:avLst/>
          </a:prstGeom>
          <a:gradFill flip="none" rotWithShape="1">
            <a:gsLst>
              <a:gs pos="0">
                <a:schemeClr val="accent5">
                  <a:hueOff val="-7450407"/>
                  <a:satOff val="29858"/>
                  <a:lumOff val="6471"/>
                  <a:alphaOff val="0"/>
                  <a:shade val="51000"/>
                  <a:satMod val="130000"/>
                </a:schemeClr>
              </a:gs>
              <a:gs pos="80000">
                <a:schemeClr val="accent5">
                  <a:hueOff val="-7450407"/>
                  <a:satOff val="29858"/>
                  <a:lumOff val="6471"/>
                  <a:alphaOff val="0"/>
                  <a:shade val="93000"/>
                  <a:satMod val="130000"/>
                </a:schemeClr>
              </a:gs>
              <a:gs pos="100000">
                <a:schemeClr val="accent5">
                  <a:hueOff val="-7450407"/>
                  <a:satOff val="29858"/>
                  <a:lumOff val="6471"/>
                  <a:alphaOff val="0"/>
                  <a:shade val="94000"/>
                  <a:satMod val="135000"/>
                </a:schemeClr>
              </a:gs>
            </a:gsLst>
            <a:lin ang="0" scaled="1"/>
            <a:tileRect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sp>
        <p:nvSpPr>
          <p:cNvPr id="93" name="Rounded Rectangle 92"/>
          <p:cNvSpPr/>
          <p:nvPr/>
        </p:nvSpPr>
        <p:spPr>
          <a:xfrm flipH="1">
            <a:off x="228600" y="4114800"/>
            <a:ext cx="640080" cy="640080"/>
          </a:xfrm>
          <a:prstGeom prst="round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5400000" scaled="1"/>
            <a:tileRect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4" name="Group 93"/>
          <p:cNvGrpSpPr/>
          <p:nvPr/>
        </p:nvGrpSpPr>
        <p:grpSpPr>
          <a:xfrm>
            <a:off x="2209800" y="6096000"/>
            <a:ext cx="182880" cy="18288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95" name="Rounded Rectangle 94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solidFill>
              <a:srgbClr val="99FF33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97" name="Rounded Rectangle 96"/>
          <p:cNvSpPr/>
          <p:nvPr/>
        </p:nvSpPr>
        <p:spPr>
          <a:xfrm flipH="1">
            <a:off x="228600" y="5791200"/>
            <a:ext cx="457200" cy="457200"/>
          </a:xfrm>
          <a:prstGeom prst="roundRect">
            <a:avLst/>
          </a:prstGeom>
          <a:gradFill>
            <a:gsLst>
              <a:gs pos="26000">
                <a:srgbClr val="CC00FF"/>
              </a:gs>
              <a:gs pos="73000">
                <a:srgbClr val="FFC000"/>
              </a:gs>
            </a:gsLst>
            <a:lin ang="5400000" scaled="0"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8" name="Group 97"/>
          <p:cNvGrpSpPr/>
          <p:nvPr/>
        </p:nvGrpSpPr>
        <p:grpSpPr>
          <a:xfrm>
            <a:off x="2819400" y="5943600"/>
            <a:ext cx="411480" cy="18288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99" name="Rounded Rectangle 98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6477000"/>
            <a:ext cx="548640" cy="182880"/>
            <a:chOff x="1701319" y="539803"/>
            <a:chExt cx="600744" cy="390484"/>
          </a:xfrm>
        </p:grpSpPr>
        <p:sp>
          <p:nvSpPr>
            <p:cNvPr id="102" name="Rounded Rectangle 101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solidFill>
              <a:srgbClr val="66006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104" name="Rounded Rectangle 103"/>
          <p:cNvSpPr/>
          <p:nvPr/>
        </p:nvSpPr>
        <p:spPr>
          <a:xfrm flipH="1">
            <a:off x="228600" y="5257800"/>
            <a:ext cx="914400" cy="320040"/>
          </a:xfrm>
          <a:prstGeom prst="roundRect">
            <a:avLst/>
          </a:prstGeom>
          <a:gradFill>
            <a:gsLst>
              <a:gs pos="0">
                <a:srgbClr val="9900CC"/>
              </a:gs>
              <a:gs pos="50000">
                <a:srgbClr val="CC00FF"/>
              </a:gs>
              <a:gs pos="100000">
                <a:srgbClr val="FFCCFF"/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sp>
        <p:nvSpPr>
          <p:cNvPr id="105" name="Rounded Rectangle 104"/>
          <p:cNvSpPr/>
          <p:nvPr/>
        </p:nvSpPr>
        <p:spPr>
          <a:xfrm flipH="1" flipV="1">
            <a:off x="1447800" y="6096000"/>
            <a:ext cx="457200" cy="457200"/>
          </a:xfrm>
          <a:prstGeom prst="roundRect">
            <a:avLst/>
          </a:prstGeom>
          <a:gradFill>
            <a:gsLst>
              <a:gs pos="26000">
                <a:srgbClr val="CC00FF"/>
              </a:gs>
              <a:gs pos="73000">
                <a:srgbClr val="FFC000"/>
              </a:gs>
            </a:gsLst>
            <a:lin ang="5400000" scaled="0"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6" name="Group 105"/>
          <p:cNvGrpSpPr/>
          <p:nvPr/>
        </p:nvGrpSpPr>
        <p:grpSpPr>
          <a:xfrm>
            <a:off x="1981200" y="6400800"/>
            <a:ext cx="411480" cy="182880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107" name="Rounded Rectangle 106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solidFill>
              <a:srgbClr val="5F2987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72000" y="2438400"/>
            <a:ext cx="2011680" cy="192024"/>
            <a:chOff x="2380505" y="2370"/>
            <a:chExt cx="1334988" cy="471647"/>
          </a:xfr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effectLst/>
        </p:grpSpPr>
        <p:sp>
          <p:nvSpPr>
            <p:cNvPr id="110" name="Rounded Rectangle 109"/>
            <p:cNvSpPr/>
            <p:nvPr/>
          </p:nvSpPr>
          <p:spPr>
            <a:xfrm>
              <a:off x="2380505" y="2370"/>
              <a:ext cx="1334988" cy="4572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ounded Rectangle 4"/>
            <p:cNvSpPr/>
            <p:nvPr/>
          </p:nvSpPr>
          <p:spPr>
            <a:xfrm>
              <a:off x="2422865" y="44730"/>
              <a:ext cx="1250268" cy="4292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sp>
        <p:nvSpPr>
          <p:cNvPr id="112" name="Rounded Rectangle 111"/>
          <p:cNvSpPr/>
          <p:nvPr/>
        </p:nvSpPr>
        <p:spPr>
          <a:xfrm flipH="1">
            <a:off x="914400" y="5638800"/>
            <a:ext cx="457200" cy="457200"/>
          </a:xfrm>
          <a:prstGeom prst="roundRect">
            <a:avLst/>
          </a:prstGeom>
          <a:gradFill>
            <a:gsLst>
              <a:gs pos="26000">
                <a:srgbClr val="CC00FF"/>
              </a:gs>
              <a:gs pos="73000">
                <a:srgbClr val="FF9933"/>
              </a:gs>
            </a:gsLst>
            <a:lin ang="5400000" scaled="0"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450407"/>
              <a:satOff val="29858"/>
              <a:lumOff val="6471"/>
              <a:alphaOff val="0"/>
            </a:schemeClr>
          </a:fillRef>
          <a:effectRef idx="2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</p:sp>
      <p:sp>
        <p:nvSpPr>
          <p:cNvPr id="115" name="Rounded Rectangle 4"/>
          <p:cNvSpPr/>
          <p:nvPr/>
        </p:nvSpPr>
        <p:spPr>
          <a:xfrm>
            <a:off x="4507406" y="6485928"/>
            <a:ext cx="342548" cy="165025"/>
          </a:xfrm>
          <a:prstGeom prst="roundRect">
            <a:avLst/>
          </a:prstGeom>
          <a:scene3d>
            <a:camera prst="orthographicFront"/>
            <a:lightRig rig="fla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5181600" y="6553200"/>
            <a:ext cx="457200" cy="192024"/>
            <a:chOff x="1701319" y="539803"/>
            <a:chExt cx="600744" cy="390484"/>
          </a:xfrm>
          <a:scene3d>
            <a:camera prst="orthographicFront"/>
            <a:lightRig rig="flat" dir="t"/>
          </a:scene3d>
        </p:grpSpPr>
        <p:sp>
          <p:nvSpPr>
            <p:cNvPr id="117" name="Rounded Rectangle 116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6000">
                  <a:srgbClr val="CC00FF"/>
                </a:gs>
                <a:gs pos="73000">
                  <a:srgbClr val="5F2987"/>
                </a:gs>
              </a:gsLst>
              <a:path path="circle">
                <a:fillToRect l="50000" t="50000" r="50000" b="50000"/>
              </a:path>
              <a:tileRect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2438400" y="5867400"/>
            <a:ext cx="457200" cy="192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ED1FD4"/>
              </a:gs>
              <a:gs pos="73000">
                <a:srgbClr val="5F2987"/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</p:sp>
      <p:sp>
        <p:nvSpPr>
          <p:cNvPr id="123" name="Rounded Rectangular Callout 122"/>
          <p:cNvSpPr/>
          <p:nvPr/>
        </p:nvSpPr>
        <p:spPr>
          <a:xfrm>
            <a:off x="5867400" y="4495800"/>
            <a:ext cx="685800" cy="228600"/>
          </a:xfrm>
          <a:prstGeom prst="wedgeRoundRectCallout">
            <a:avLst>
              <a:gd name="adj1" fmla="val 3241"/>
              <a:gd name="adj2" fmla="val 87500"/>
              <a:gd name="adj3" fmla="val 16667"/>
            </a:avLst>
          </a:prstGeom>
          <a:gradFill flip="none" rotWithShape="1">
            <a:gsLst>
              <a:gs pos="26000">
                <a:srgbClr val="00FFFF"/>
              </a:gs>
              <a:gs pos="73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ular Callout 124"/>
          <p:cNvSpPr/>
          <p:nvPr/>
        </p:nvSpPr>
        <p:spPr>
          <a:xfrm>
            <a:off x="5867400" y="4876800"/>
            <a:ext cx="685800" cy="228600"/>
          </a:xfrm>
          <a:prstGeom prst="wedgeRoundRectCallout">
            <a:avLst>
              <a:gd name="adj1" fmla="val 3241"/>
              <a:gd name="adj2" fmla="val 87500"/>
              <a:gd name="adj3" fmla="val 16667"/>
            </a:avLst>
          </a:prstGeom>
          <a:gradFill flip="none" rotWithShape="1">
            <a:gsLst>
              <a:gs pos="26000">
                <a:srgbClr val="00FFFF"/>
              </a:gs>
              <a:gs pos="73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Multiply 125"/>
          <p:cNvSpPr/>
          <p:nvPr/>
        </p:nvSpPr>
        <p:spPr>
          <a:xfrm>
            <a:off x="6553200" y="1828800"/>
            <a:ext cx="182880" cy="182880"/>
          </a:xfrm>
          <a:prstGeom prst="mathMultiply">
            <a:avLst>
              <a:gd name="adj1" fmla="val 96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ultiply 126"/>
          <p:cNvSpPr/>
          <p:nvPr/>
        </p:nvSpPr>
        <p:spPr>
          <a:xfrm>
            <a:off x="6629400" y="2133600"/>
            <a:ext cx="182880" cy="182880"/>
          </a:xfrm>
          <a:prstGeom prst="mathMultiply">
            <a:avLst>
              <a:gd name="adj1" fmla="val 9600"/>
            </a:avLst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600200" y="4114800"/>
            <a:ext cx="3108961" cy="411480"/>
            <a:chOff x="2442832" y="1066"/>
            <a:chExt cx="1021267" cy="557834"/>
          </a:xfrm>
        </p:grpSpPr>
        <p:sp>
          <p:nvSpPr>
            <p:cNvPr id="122" name="Rounded Rectangle 121"/>
            <p:cNvSpPr/>
            <p:nvPr/>
          </p:nvSpPr>
          <p:spPr>
            <a:xfrm>
              <a:off x="2442832" y="1066"/>
              <a:ext cx="1021267" cy="557834"/>
            </a:xfrm>
            <a:prstGeom prst="roundRect">
              <a:avLst/>
            </a:prstGeom>
            <a:gradFill flip="none" rotWithShape="1">
              <a:gsLst>
                <a:gs pos="100000">
                  <a:srgbClr val="00B0F0"/>
                </a:gs>
                <a:gs pos="0">
                  <a:srgbClr val="FFFF00"/>
                </a:gs>
                <a:gs pos="68000">
                  <a:srgbClr val="CC00FF">
                    <a:tint val="44500"/>
                    <a:satMod val="160000"/>
                  </a:srgbClr>
                </a:gs>
                <a:gs pos="100000">
                  <a:srgbClr val="CC00FF">
                    <a:tint val="23500"/>
                    <a:satMod val="160000"/>
                  </a:srgbClr>
                </a:gs>
              </a:gsLst>
              <a:lin ang="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461889" y="20128"/>
              <a:ext cx="562620" cy="352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128" name="Multiply 127"/>
          <p:cNvSpPr/>
          <p:nvPr/>
        </p:nvSpPr>
        <p:spPr>
          <a:xfrm>
            <a:off x="6858000" y="2743200"/>
            <a:ext cx="274320" cy="274320"/>
          </a:xfrm>
          <a:prstGeom prst="mathMultiply">
            <a:avLst>
              <a:gd name="adj1" fmla="val 96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Multiply 128"/>
          <p:cNvSpPr/>
          <p:nvPr/>
        </p:nvSpPr>
        <p:spPr>
          <a:xfrm>
            <a:off x="7010400" y="2989006"/>
            <a:ext cx="274320" cy="274320"/>
          </a:xfrm>
          <a:prstGeom prst="mathMultiply">
            <a:avLst>
              <a:gd name="adj1" fmla="val 96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2819400" y="6400800"/>
            <a:ext cx="548640" cy="182880"/>
            <a:chOff x="1701319" y="539803"/>
            <a:chExt cx="600744" cy="390484"/>
          </a:xfrm>
        </p:grpSpPr>
        <p:sp>
          <p:nvSpPr>
            <p:cNvPr id="134" name="Rounded Rectangle 133"/>
            <p:cNvSpPr/>
            <p:nvPr/>
          </p:nvSpPr>
          <p:spPr>
            <a:xfrm>
              <a:off x="1701319" y="539803"/>
              <a:ext cx="600744" cy="390484"/>
            </a:xfrm>
            <a:prstGeom prst="roundRect">
              <a:avLst>
                <a:gd name="adj" fmla="val 50000"/>
              </a:avLst>
            </a:prstGeom>
            <a:solidFill>
              <a:srgbClr val="660066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Rounded Rectangle 4"/>
            <p:cNvSpPr/>
            <p:nvPr/>
          </p:nvSpPr>
          <p:spPr>
            <a:xfrm>
              <a:off x="1720381" y="558865"/>
              <a:ext cx="562620" cy="352360"/>
            </a:xfrm>
            <a:prstGeom prst="round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2743200" y="6400800"/>
            <a:ext cx="692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USERNAME: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4038600" y="6400800"/>
            <a:ext cx="694421" cy="215444"/>
            <a:chOff x="4038600" y="6400800"/>
            <a:chExt cx="694421" cy="215444"/>
          </a:xfrm>
        </p:grpSpPr>
        <p:grpSp>
          <p:nvGrpSpPr>
            <p:cNvPr id="140" name="Group 139"/>
            <p:cNvGrpSpPr/>
            <p:nvPr/>
          </p:nvGrpSpPr>
          <p:grpSpPr>
            <a:xfrm>
              <a:off x="4114800" y="6400800"/>
              <a:ext cx="548640" cy="182880"/>
              <a:chOff x="1701319" y="539803"/>
              <a:chExt cx="600744" cy="390484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1701319" y="539803"/>
                <a:ext cx="600744" cy="39048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660066"/>
                  </a:gs>
                  <a:gs pos="50000">
                    <a:srgbClr val="CC00FF"/>
                  </a:gs>
                  <a:gs pos="100000">
                    <a:srgbClr val="660066"/>
                  </a:gs>
                </a:gsLst>
                <a:lin ang="5400000" scaled="0"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2" name="Rounded Rectangle 4"/>
              <p:cNvSpPr/>
              <p:nvPr/>
            </p:nvSpPr>
            <p:spPr>
              <a:xfrm>
                <a:off x="1720381" y="558865"/>
                <a:ext cx="562620" cy="352360"/>
              </a:xfrm>
              <a:prstGeom prst="round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800" kern="12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4038600" y="6400800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PASSWORD: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1800" y="3886200"/>
            <a:ext cx="573087" cy="304800"/>
            <a:chOff x="4284663" y="3276600"/>
            <a:chExt cx="573087" cy="304800"/>
          </a:xfrm>
        </p:grpSpPr>
        <p:pic>
          <p:nvPicPr>
            <p:cNvPr id="2" name="Picture 2" descr="C:\Users\ASHOK\Desktop\img\apply1.png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284663" y="3276600"/>
              <a:ext cx="573087" cy="304800"/>
            </a:xfrm>
            <a:prstGeom prst="rect">
              <a:avLst/>
            </a:prstGeom>
            <a:noFill/>
          </p:spPr>
        </p:pic>
        <p:sp>
          <p:nvSpPr>
            <p:cNvPr id="138" name="TextBox 137"/>
            <p:cNvSpPr txBox="1"/>
            <p:nvPr/>
          </p:nvSpPr>
          <p:spPr>
            <a:xfrm>
              <a:off x="4328827" y="3305145"/>
              <a:ext cx="4555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mic Sans MS" pitchFamily="66" charset="0"/>
                </a:rPr>
                <a:t>  Login</a:t>
              </a:r>
              <a:endParaRPr lang="en-US" sz="800" dirty="0">
                <a:latin typeface="Comic Sans MS" pitchFamily="66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086600" y="4267200"/>
            <a:ext cx="573087" cy="304800"/>
            <a:chOff x="4284663" y="3276600"/>
            <a:chExt cx="573087" cy="304800"/>
          </a:xfrm>
        </p:grpSpPr>
        <p:pic>
          <p:nvPicPr>
            <p:cNvPr id="146" name="Picture 2" descr="C:\Users\ASHOK\Desktop\img\apply1.png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284663" y="3276600"/>
              <a:ext cx="573087" cy="304800"/>
            </a:xfrm>
            <a:prstGeom prst="rect">
              <a:avLst/>
            </a:prstGeom>
            <a:noFill/>
          </p:spPr>
        </p:pic>
        <p:sp>
          <p:nvSpPr>
            <p:cNvPr id="147" name="TextBox 146"/>
            <p:cNvSpPr txBox="1"/>
            <p:nvPr/>
          </p:nvSpPr>
          <p:spPr>
            <a:xfrm>
              <a:off x="4360863" y="3305145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mic Sans MS" pitchFamily="66" charset="0"/>
                </a:rPr>
                <a:t>Reset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781800" y="4800600"/>
            <a:ext cx="573087" cy="304800"/>
            <a:chOff x="4284663" y="3276600"/>
            <a:chExt cx="573087" cy="304800"/>
          </a:xfrm>
        </p:grpSpPr>
        <p:pic>
          <p:nvPicPr>
            <p:cNvPr id="149" name="Picture 2" descr="C:\Users\ASHOK\Desktop\img\apply1.png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284663" y="3276600"/>
              <a:ext cx="573087" cy="304800"/>
            </a:xfrm>
            <a:prstGeom prst="rect">
              <a:avLst/>
            </a:prstGeom>
            <a:noFill/>
          </p:spPr>
        </p:pic>
        <p:sp>
          <p:nvSpPr>
            <p:cNvPr id="150" name="TextBox 149"/>
            <p:cNvSpPr txBox="1"/>
            <p:nvPr/>
          </p:nvSpPr>
          <p:spPr>
            <a:xfrm>
              <a:off x="4360863" y="3305145"/>
              <a:ext cx="3802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  </a:t>
              </a:r>
              <a:r>
                <a:rPr lang="en-US" sz="700" dirty="0">
                  <a:latin typeface="Times New Roman" pitchFamily="18" charset="0"/>
                  <a:cs typeface="Times New Roman" pitchFamily="18" charset="0"/>
                </a:rPr>
                <a:t>Add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343400" y="3276600"/>
            <a:ext cx="292100" cy="292100"/>
            <a:chOff x="4343400" y="3276600"/>
            <a:chExt cx="292100" cy="292100"/>
          </a:xfrm>
        </p:grpSpPr>
        <p:pic>
          <p:nvPicPr>
            <p:cNvPr id="1028" name="Picture 4" descr="C:\Users\ASHOK\Desktop\img\note1.png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343400" y="3276600"/>
              <a:ext cx="292100" cy="292100"/>
            </a:xfrm>
            <a:prstGeom prst="ellipse">
              <a:avLst/>
            </a:prstGeom>
            <a:noFill/>
          </p:spPr>
        </p:pic>
        <p:sp>
          <p:nvSpPr>
            <p:cNvPr id="165" name="Freeform 164"/>
            <p:cNvSpPr/>
            <p:nvPr/>
          </p:nvSpPr>
          <p:spPr>
            <a:xfrm>
              <a:off x="4419600" y="3352800"/>
              <a:ext cx="152400" cy="107950"/>
            </a:xfrm>
            <a:custGeom>
              <a:avLst/>
              <a:gdLst>
                <a:gd name="connsiteX0" fmla="*/ 0 w 882650"/>
                <a:gd name="connsiteY0" fmla="*/ 234950 h 552450"/>
                <a:gd name="connsiteX1" fmla="*/ 222250 w 882650"/>
                <a:gd name="connsiteY1" fmla="*/ 552450 h 552450"/>
                <a:gd name="connsiteX2" fmla="*/ 882650 w 88265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2650" h="552450">
                  <a:moveTo>
                    <a:pt x="0" y="234950"/>
                  </a:moveTo>
                  <a:lnTo>
                    <a:pt x="222250" y="552450"/>
                  </a:lnTo>
                  <a:lnTo>
                    <a:pt x="882650" y="0"/>
                  </a:ln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ounded Rectangle 150"/>
          <p:cNvSpPr/>
          <p:nvPr/>
        </p:nvSpPr>
        <p:spPr>
          <a:xfrm>
            <a:off x="3124200" y="3465576"/>
            <a:ext cx="990600" cy="2682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ED1FD4"/>
              </a:gs>
              <a:gs pos="73000">
                <a:srgbClr val="5F29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</p:sp>
      <p:sp>
        <p:nvSpPr>
          <p:cNvPr id="152" name="Multiply 127">
            <a:extLst>
              <a:ext uri="{FF2B5EF4-FFF2-40B4-BE49-F238E27FC236}">
                <a16:creationId xmlns:a16="http://schemas.microsoft.com/office/drawing/2014/main" id="{3771A4FF-E3D8-4980-8A73-395646158B8D}"/>
              </a:ext>
            </a:extLst>
          </p:cNvPr>
          <p:cNvSpPr/>
          <p:nvPr/>
        </p:nvSpPr>
        <p:spPr>
          <a:xfrm>
            <a:off x="7662145" y="2896123"/>
            <a:ext cx="274320" cy="274320"/>
          </a:xfrm>
          <a:prstGeom prst="mathMultiply">
            <a:avLst>
              <a:gd name="adj1" fmla="val 9600"/>
            </a:avLst>
          </a:prstGeom>
          <a:gradFill flip="none" rotWithShape="1">
            <a:gsLst>
              <a:gs pos="0">
                <a:srgbClr val="CC00FF"/>
              </a:gs>
              <a:gs pos="48000">
                <a:srgbClr val="ED1FD4"/>
              </a:gs>
              <a:gs pos="100000">
                <a:srgbClr val="660066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1BCC9-A112-45F7-86F4-94AF9204A311}"/>
              </a:ext>
            </a:extLst>
          </p:cNvPr>
          <p:cNvSpPr/>
          <p:nvPr/>
        </p:nvSpPr>
        <p:spPr>
          <a:xfrm>
            <a:off x="6995160" y="5318760"/>
            <a:ext cx="1234440" cy="304800"/>
          </a:xfrm>
          <a:prstGeom prst="rect">
            <a:avLst/>
          </a:prstGeom>
          <a:gradFill>
            <a:gsLst>
              <a:gs pos="0">
                <a:srgbClr val="CC00FF"/>
              </a:gs>
              <a:gs pos="48000">
                <a:srgbClr val="FFCCFF"/>
              </a:gs>
              <a:gs pos="100000">
                <a:srgbClr val="FFFF00"/>
              </a:gs>
            </a:gsLst>
            <a:path path="circle">
              <a:fillToRect l="50000" t="130000" r="50000" b="-30000"/>
            </a:path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B0F0"/>
            </a:gs>
            <a:gs pos="81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mond 25"/>
          <p:cNvSpPr/>
          <p:nvPr/>
        </p:nvSpPr>
        <p:spPr>
          <a:xfrm>
            <a:off x="8077200" y="304800"/>
            <a:ext cx="410307" cy="460587"/>
          </a:xfrm>
          <a:prstGeom prst="diamond">
            <a:avLst/>
          </a:prstGeom>
          <a:gradFill flip="none" rotWithShape="1">
            <a:gsLst>
              <a:gs pos="20000">
                <a:srgbClr val="66FFFF"/>
              </a:gs>
              <a:gs pos="37000">
                <a:srgbClr val="21D6E0"/>
              </a:gs>
              <a:gs pos="66000">
                <a:srgbClr val="0087E6"/>
              </a:gs>
              <a:gs pos="82000">
                <a:srgbClr val="005CB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7924800" y="990600"/>
            <a:ext cx="410307" cy="460587"/>
          </a:xfrm>
          <a:prstGeom prst="diamond">
            <a:avLst/>
          </a:prstGeom>
          <a:gradFill flip="none" rotWithShape="1">
            <a:gsLst>
              <a:gs pos="20000">
                <a:srgbClr val="66FFFF"/>
              </a:gs>
              <a:gs pos="37000">
                <a:srgbClr val="21D6E0"/>
              </a:gs>
              <a:gs pos="66000">
                <a:srgbClr val="0087E6"/>
              </a:gs>
              <a:gs pos="82000">
                <a:srgbClr val="005CB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8534400" y="838200"/>
            <a:ext cx="410307" cy="460587"/>
          </a:xfrm>
          <a:prstGeom prst="diamond">
            <a:avLst/>
          </a:prstGeom>
          <a:gradFill flip="none" rotWithShape="1">
            <a:gsLst>
              <a:gs pos="20000">
                <a:srgbClr val="66FFFF"/>
              </a:gs>
              <a:gs pos="37000">
                <a:srgbClr val="21D6E0"/>
              </a:gs>
              <a:gs pos="66000">
                <a:srgbClr val="0087E6"/>
              </a:gs>
              <a:gs pos="82000">
                <a:srgbClr val="005CB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flipV="1">
            <a:off x="7743093" y="5254413"/>
            <a:ext cx="1019907" cy="1146387"/>
            <a:chOff x="7467600" y="4797213"/>
            <a:chExt cx="1019907" cy="1146387"/>
          </a:xfrm>
        </p:grpSpPr>
        <p:sp>
          <p:nvSpPr>
            <p:cNvPr id="36" name="Diamond 35"/>
            <p:cNvSpPr/>
            <p:nvPr/>
          </p:nvSpPr>
          <p:spPr>
            <a:xfrm>
              <a:off x="7620000" y="47972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7467600" y="54830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/>
            <p:cNvSpPr/>
            <p:nvPr/>
          </p:nvSpPr>
          <p:spPr>
            <a:xfrm>
              <a:off x="8077200" y="53306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flipV="1">
            <a:off x="7971693" y="3962400"/>
            <a:ext cx="1019907" cy="1146387"/>
            <a:chOff x="7467600" y="4797213"/>
            <a:chExt cx="1019907" cy="1146387"/>
          </a:xfrm>
        </p:grpSpPr>
        <p:sp>
          <p:nvSpPr>
            <p:cNvPr id="41" name="Diamond 40"/>
            <p:cNvSpPr/>
            <p:nvPr/>
          </p:nvSpPr>
          <p:spPr>
            <a:xfrm>
              <a:off x="7620000" y="47972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amond 41"/>
            <p:cNvSpPr/>
            <p:nvPr/>
          </p:nvSpPr>
          <p:spPr>
            <a:xfrm>
              <a:off x="7467600" y="54830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amond 42"/>
            <p:cNvSpPr/>
            <p:nvPr/>
          </p:nvSpPr>
          <p:spPr>
            <a:xfrm>
              <a:off x="8077200" y="53306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flipV="1">
            <a:off x="8077200" y="2667000"/>
            <a:ext cx="1019907" cy="1146387"/>
            <a:chOff x="7467600" y="4797213"/>
            <a:chExt cx="1019907" cy="1146387"/>
          </a:xfrm>
        </p:grpSpPr>
        <p:sp>
          <p:nvSpPr>
            <p:cNvPr id="45" name="Diamond 44"/>
            <p:cNvSpPr/>
            <p:nvPr/>
          </p:nvSpPr>
          <p:spPr>
            <a:xfrm>
              <a:off x="7620000" y="47972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/>
            <p:cNvSpPr/>
            <p:nvPr/>
          </p:nvSpPr>
          <p:spPr>
            <a:xfrm>
              <a:off x="7467600" y="54830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amond 46"/>
            <p:cNvSpPr/>
            <p:nvPr/>
          </p:nvSpPr>
          <p:spPr>
            <a:xfrm>
              <a:off x="8077200" y="53306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V="1">
            <a:off x="7543800" y="1447800"/>
            <a:ext cx="1019907" cy="1146387"/>
            <a:chOff x="7467600" y="4797213"/>
            <a:chExt cx="1019907" cy="1146387"/>
          </a:xfrm>
        </p:grpSpPr>
        <p:sp>
          <p:nvSpPr>
            <p:cNvPr id="49" name="Diamond 48"/>
            <p:cNvSpPr/>
            <p:nvPr/>
          </p:nvSpPr>
          <p:spPr>
            <a:xfrm>
              <a:off x="7620000" y="47972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7467600" y="54830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8077200" y="5330613"/>
              <a:ext cx="410307" cy="460587"/>
            </a:xfrm>
            <a:prstGeom prst="diamond">
              <a:avLst/>
            </a:prstGeom>
            <a:gradFill flip="none" rotWithShape="1">
              <a:gsLst>
                <a:gs pos="20000">
                  <a:srgbClr val="66FFFF"/>
                </a:gs>
                <a:gs pos="37000">
                  <a:srgbClr val="21D6E0"/>
                </a:gs>
                <a:gs pos="66000">
                  <a:srgbClr val="0087E6"/>
                </a:gs>
                <a:gs pos="82000">
                  <a:srgbClr val="005CB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Diamond 51"/>
          <p:cNvSpPr/>
          <p:nvPr/>
        </p:nvSpPr>
        <p:spPr>
          <a:xfrm>
            <a:off x="8458200" y="2133600"/>
            <a:ext cx="410307" cy="460587"/>
          </a:xfrm>
          <a:prstGeom prst="diamond">
            <a:avLst/>
          </a:prstGeom>
          <a:gradFill flip="none" rotWithShape="1">
            <a:gsLst>
              <a:gs pos="20000">
                <a:srgbClr val="66FFFF"/>
              </a:gs>
              <a:gs pos="37000">
                <a:srgbClr val="21D6E0"/>
              </a:gs>
              <a:gs pos="66000">
                <a:srgbClr val="0087E6"/>
              </a:gs>
              <a:gs pos="82000">
                <a:srgbClr val="005CB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CC00FF"/>
            </a:gs>
            <a:gs pos="100000">
              <a:srgbClr val="FF993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C7FC4-2464-42E7-9BCC-87A5C6476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534400" cy="64008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3339</TotalTime>
  <Words>18</Words>
  <Application>Microsoft Office PowerPoint</Application>
  <PresentationFormat>On-screen Show (4:3)</PresentationFormat>
  <Paragraphs>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Comic Sans MS</vt:lpstr>
      <vt:lpstr>Cooper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ASHOK</dc:creator>
  <cp:lastModifiedBy>MY PC</cp:lastModifiedBy>
  <cp:revision>317</cp:revision>
  <dcterms:created xsi:type="dcterms:W3CDTF">2018-10-20T15:54:20Z</dcterms:created>
  <dcterms:modified xsi:type="dcterms:W3CDTF">2019-03-30T17:20:12Z</dcterms:modified>
</cp:coreProperties>
</file>