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04D70-7BE8-4510-9380-5232BC599C67}" v="128" dt="2021-03-28T12:25:28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199" y="1240780"/>
            <a:ext cx="6086857" cy="437644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Project </a:t>
            </a:r>
            <a:r>
              <a:rPr lang="en-US" sz="4400" dirty="0" err="1">
                <a:solidFill>
                  <a:schemeClr val="tx1"/>
                </a:solidFill>
              </a:rPr>
              <a:t>Explintion</a:t>
            </a:r>
            <a:r>
              <a:rPr lang="en-US" sz="4400" dirty="0">
                <a:solidFill>
                  <a:schemeClr val="tx1"/>
                </a:solidFill>
              </a:rPr>
              <a:t> and Conclusion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E7E6F-4F85-451F-96BB-6DA24AAD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      </a:t>
            </a:r>
          </a:p>
          <a:p>
            <a:r>
              <a:rPr lang="en-US" sz="3200" dirty="0"/>
              <a:t>DASHBOARD FOR STUDENT </a:t>
            </a:r>
            <a:br>
              <a:rPr lang="en-US" sz="3200" dirty="0"/>
            </a:br>
            <a:r>
              <a:rPr lang="en-US" sz="3200" dirty="0"/>
              <a:t>PERFORMNS</a:t>
            </a:r>
            <a:endParaRPr lang="en-US" sz="3200" dirty="0">
              <a:ea typeface="+mj-lt"/>
              <a:cs typeface="+mj-lt"/>
            </a:endParaRPr>
          </a:p>
          <a:p>
            <a:endParaRPr lang="en-US" sz="3200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D68270C2-A280-412F-8855-D39FD7A08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579521"/>
            <a:ext cx="6268062" cy="352578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83053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4EAC603-77FC-4C6A-9CE7-0BE58ED00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999" b="13796"/>
          <a:stretch/>
        </p:blipFill>
        <p:spPr>
          <a:xfrm>
            <a:off x="-1" y="-1"/>
            <a:ext cx="12192001" cy="4476186"/>
          </a:xfrm>
          <a:prstGeom prst="rect">
            <a:avLst/>
          </a:prstGeom>
        </p:spPr>
      </p:pic>
      <p:sp>
        <p:nvSpPr>
          <p:cNvPr id="11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B8465-3845-487D-A6F3-2FEB95DE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            Score board For 2018 and 2019</a:t>
            </a:r>
          </a:p>
        </p:txBody>
      </p:sp>
    </p:spTree>
    <p:extLst>
      <p:ext uri="{BB962C8B-B14F-4D97-AF65-F5344CB8AC3E}">
        <p14:creationId xmlns:p14="http://schemas.microsoft.com/office/powerpoint/2010/main" val="277746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2B1C5-CCBA-4B3B-978B-558499BB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Project Conclusion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BA6505-6B0F-46FB-90F8-9C3329D6530B}"/>
              </a:ext>
            </a:extLst>
          </p:cNvPr>
          <p:cNvSpPr/>
          <p:nvPr/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>
                <a:solidFill>
                  <a:schemeClr val="tx1"/>
                </a:solidFill>
              </a:rPr>
              <a:t>This project  is a collection of information  of student 2018 and 2019 student in 5 </a:t>
            </a:r>
            <a:r>
              <a:rPr lang="en-US" dirty="0" err="1">
                <a:solidFill>
                  <a:schemeClr val="tx1"/>
                </a:solidFill>
              </a:rPr>
              <a:t>differnt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parntal</a:t>
            </a:r>
            <a:r>
              <a:rPr lang="en-US" dirty="0">
                <a:solidFill>
                  <a:schemeClr val="tx1"/>
                </a:solidFill>
              </a:rPr>
              <a:t> level Degree .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took 300 rows and more than 8 columns of row data.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>
                <a:solidFill>
                  <a:schemeClr val="tx1"/>
                </a:solidFill>
              </a:rPr>
              <a:t>I did a dashboard which </a:t>
            </a:r>
            <a:r>
              <a:rPr lang="en-US" dirty="0" err="1">
                <a:solidFill>
                  <a:schemeClr val="tx1"/>
                </a:solidFill>
              </a:rPr>
              <a:t>showes</a:t>
            </a:r>
            <a:r>
              <a:rPr lang="en-US" dirty="0">
                <a:solidFill>
                  <a:schemeClr val="tx1"/>
                </a:solidFill>
              </a:rPr>
              <a:t> me progress of male and </a:t>
            </a:r>
            <a:r>
              <a:rPr lang="en-US" dirty="0" err="1">
                <a:solidFill>
                  <a:schemeClr val="tx1"/>
                </a:solidFill>
              </a:rPr>
              <a:t>femal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candidtes</a:t>
            </a:r>
            <a:r>
              <a:rPr lang="en-US" dirty="0">
                <a:solidFill>
                  <a:schemeClr val="tx1"/>
                </a:solidFill>
              </a:rPr>
              <a:t> how are </a:t>
            </a:r>
            <a:r>
              <a:rPr lang="en-US" dirty="0" err="1">
                <a:solidFill>
                  <a:schemeClr val="tx1"/>
                </a:solidFill>
              </a:rPr>
              <a:t>studing</a:t>
            </a:r>
            <a:r>
              <a:rPr lang="en-US" dirty="0">
                <a:solidFill>
                  <a:schemeClr val="tx1"/>
                </a:solidFill>
              </a:rPr>
              <a:t> in 2018 or 2019.</a:t>
            </a:r>
          </a:p>
        </p:txBody>
      </p:sp>
    </p:spTree>
    <p:extLst>
      <p:ext uri="{BB962C8B-B14F-4D97-AF65-F5344CB8AC3E}">
        <p14:creationId xmlns:p14="http://schemas.microsoft.com/office/powerpoint/2010/main" val="156689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2325</TotalTime>
  <Words>89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Project Explintion and Conclusion</vt:lpstr>
      <vt:lpstr>       DASHBOARD FOR STUDENT  PERFORMNS  </vt:lpstr>
      <vt:lpstr>            Score board For 2018 and 2019</vt:lpstr>
      <vt:lpstr>Project Conclusion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FOR STUDENT PERFORMNS </dc:title>
  <dc:creator/>
  <cp:lastModifiedBy>Pratiksha</cp:lastModifiedBy>
  <cp:revision>56</cp:revision>
  <dcterms:created xsi:type="dcterms:W3CDTF">2021-03-28T12:08:14Z</dcterms:created>
  <dcterms:modified xsi:type="dcterms:W3CDTF">2021-03-30T03:15:42Z</dcterms:modified>
</cp:coreProperties>
</file>