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C01D-9447-4DC8-A483-163415A763C8}" type="datetimeFigureOut">
              <a:rPr lang="en-US" smtClean="0"/>
              <a:t>30/11/2018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45CB-1AB0-43F4-B384-54152973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5222720" y="1421394"/>
            <a:ext cx="2039294" cy="1222218"/>
          </a:xfrm>
          <a:prstGeom prst="diamond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username &amp; password ?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2720" y="3105339"/>
            <a:ext cx="2039294" cy="42551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Page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2720" y="3992579"/>
            <a:ext cx="2039294" cy="42551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Visitor Details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4471" y="3992579"/>
            <a:ext cx="2039294" cy="42551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Registered Patients’ Details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222" y="3992578"/>
            <a:ext cx="2039294" cy="42551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Admit New Patient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0969" y="3992577"/>
            <a:ext cx="2039294" cy="425514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 Info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79218" y="3992577"/>
            <a:ext cx="2039294" cy="425514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Ward Info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2720" y="4879819"/>
            <a:ext cx="2039294" cy="42551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Visitor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5222720" y="5767059"/>
            <a:ext cx="2039294" cy="425513"/>
          </a:xfrm>
          <a:prstGeom prst="flowChartTerminator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Logout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5222720" y="534154"/>
            <a:ext cx="2039294" cy="425513"/>
          </a:xfrm>
          <a:prstGeom prst="flowChartTerminator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 Login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6" idx="0"/>
          </p:cNvCxnSpPr>
          <p:nvPr/>
        </p:nvCxnSpPr>
        <p:spPr>
          <a:xfrm>
            <a:off x="6242367" y="959667"/>
            <a:ext cx="0" cy="461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36334" y="2643612"/>
            <a:ext cx="0" cy="461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36334" y="3530852"/>
            <a:ext cx="0" cy="461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30301" y="4418092"/>
            <a:ext cx="0" cy="461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85869" y="3657600"/>
            <a:ext cx="9312996" cy="21124"/>
          </a:xfrm>
          <a:prstGeom prst="line">
            <a:avLst/>
          </a:prstGeom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585869" y="3657600"/>
            <a:ext cx="0" cy="33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6015" y="3657600"/>
            <a:ext cx="0" cy="33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570616" y="3680233"/>
            <a:ext cx="0" cy="33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900381" y="3678724"/>
            <a:ext cx="0" cy="33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1"/>
            <a:endCxn id="18" idx="1"/>
          </p:cNvCxnSpPr>
          <p:nvPr/>
        </p:nvCxnSpPr>
        <p:spPr>
          <a:xfrm rot="10800000">
            <a:off x="5222720" y="746911"/>
            <a:ext cx="12700" cy="1285592"/>
          </a:xfrm>
          <a:prstGeom prst="bentConnector3">
            <a:avLst>
              <a:gd name="adj1" fmla="val 5649504"/>
            </a:avLst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1"/>
            <a:endCxn id="17" idx="1"/>
          </p:cNvCxnSpPr>
          <p:nvPr/>
        </p:nvCxnSpPr>
        <p:spPr>
          <a:xfrm rot="10800000" flipV="1">
            <a:off x="5222720" y="3318096"/>
            <a:ext cx="12700" cy="2661720"/>
          </a:xfrm>
          <a:prstGeom prst="bentConnector3">
            <a:avLst>
              <a:gd name="adj1" fmla="val 38441583"/>
            </a:avLst>
          </a:prstGeom>
          <a:ln>
            <a:tailEnd type="triangle"/>
          </a:ln>
        </p:spPr>
        <p:style>
          <a:lnRef idx="3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7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Pranali Satalgaonkar</dc:creator>
  <cp:lastModifiedBy>Pranali Satalgaonkar</cp:lastModifiedBy>
  <cp:revision>4</cp:revision>
  <dcterms:created xsi:type="dcterms:W3CDTF">2018-11-30T05:43:35Z</dcterms:created>
  <dcterms:modified xsi:type="dcterms:W3CDTF">2018-11-30T07:07:59Z</dcterms:modified>
</cp:coreProperties>
</file>