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8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84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9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2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1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2A8B-C735-433F-8039-9A492798F4DF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E216-B86A-4286-96DE-EE35576E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6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14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Ecommerce Website Project Presentation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56" y="2150772"/>
            <a:ext cx="3760631" cy="2730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43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and Implementation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– Database</a:t>
            </a:r>
          </a:p>
          <a:p>
            <a:r>
              <a:rPr lang="en-US" dirty="0" smtClean="0"/>
              <a:t>Visual Studio Code – Angular </a:t>
            </a:r>
          </a:p>
          <a:p>
            <a:r>
              <a:rPr lang="en-US" dirty="0" smtClean="0"/>
              <a:t>Visual Studio – Dot </a:t>
            </a:r>
            <a:r>
              <a:rPr lang="en-US" dirty="0" smtClean="0"/>
              <a:t>Net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8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1753"/>
            <a:ext cx="12192000" cy="46295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4011" y="1830577"/>
            <a:ext cx="1365161" cy="759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153435" y="1992168"/>
            <a:ext cx="734096" cy="3090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61823" y="1688630"/>
            <a:ext cx="1691425" cy="759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037802" y="2703841"/>
            <a:ext cx="257577" cy="54091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48404" y="3358166"/>
            <a:ext cx="1493950" cy="888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Ecommerce Application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938771" y="2533137"/>
            <a:ext cx="231820" cy="57955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133565" y="4232185"/>
            <a:ext cx="145961" cy="4636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08192" y="3213603"/>
            <a:ext cx="2434107" cy="917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 .net core EcommerceWebApi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50855" y="4843873"/>
            <a:ext cx="2511380" cy="502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View Controller Classes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7266096" y="1914515"/>
            <a:ext cx="953036" cy="3219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679420" y="1591754"/>
            <a:ext cx="2214092" cy="895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Ecommerce Database 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9616763" y="2585084"/>
            <a:ext cx="321972" cy="19640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611270" y="2879733"/>
            <a:ext cx="2335368" cy="302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Table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9761920" y="3312126"/>
            <a:ext cx="164741" cy="20928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79420" y="3571696"/>
            <a:ext cx="2331076" cy="282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Login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9760979" y="3947577"/>
            <a:ext cx="164741" cy="25270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42529" y="4277817"/>
            <a:ext cx="2446986" cy="262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Category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flipH="1">
            <a:off x="9817593" y="4636536"/>
            <a:ext cx="73783" cy="20733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81110" y="4870983"/>
            <a:ext cx="2146748" cy="25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9803772" y="5203819"/>
            <a:ext cx="140326" cy="1768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52749" y="5431305"/>
            <a:ext cx="2238912" cy="339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1439884" y="2767787"/>
            <a:ext cx="755157" cy="6898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3548" y="2141037"/>
            <a:ext cx="702166" cy="3144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Ecommerce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Ecommerce Website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see the website login and able to register to the site.</a:t>
            </a:r>
          </a:p>
          <a:p>
            <a:r>
              <a:rPr lang="en-US" dirty="0" smtClean="0"/>
              <a:t>Add the items to the cart and buy.</a:t>
            </a:r>
          </a:p>
          <a:p>
            <a:r>
              <a:rPr lang="en-US" dirty="0" smtClean="0"/>
              <a:t>Any time user can able to purchase.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Ecommerce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709" y="2343956"/>
            <a:ext cx="7778839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3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528</TotalTime>
  <Words>88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Trebuchet MS</vt:lpstr>
      <vt:lpstr>Tw Cen MT</vt:lpstr>
      <vt:lpstr>Verdana</vt:lpstr>
      <vt:lpstr>Circuit</vt:lpstr>
      <vt:lpstr>Ecommerce Website Project Presentation </vt:lpstr>
      <vt:lpstr>Software and Implementation</vt:lpstr>
      <vt:lpstr>Data Flow Diagram</vt:lpstr>
      <vt:lpstr>Ecommerce Website Features</vt:lpstr>
      <vt:lpstr>Ecommerce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Website Project Presentation</dc:title>
  <dc:creator>Pratik</dc:creator>
  <cp:lastModifiedBy>Pratik</cp:lastModifiedBy>
  <cp:revision>18</cp:revision>
  <dcterms:created xsi:type="dcterms:W3CDTF">2022-06-22T11:31:50Z</dcterms:created>
  <dcterms:modified xsi:type="dcterms:W3CDTF">2022-06-27T08:47:38Z</dcterms:modified>
</cp:coreProperties>
</file>