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18"/>
  </p:notesMasterIdLst>
  <p:sldIdLst>
    <p:sldId id="256" r:id="rId5"/>
    <p:sldId id="263" r:id="rId6"/>
    <p:sldId id="267" r:id="rId7"/>
    <p:sldId id="264" r:id="rId8"/>
    <p:sldId id="278" r:id="rId9"/>
    <p:sldId id="277" r:id="rId10"/>
    <p:sldId id="279" r:id="rId11"/>
    <p:sldId id="257" r:id="rId12"/>
    <p:sldId id="258" r:id="rId13"/>
    <p:sldId id="276" r:id="rId14"/>
    <p:sldId id="280" r:id="rId15"/>
    <p:sldId id="261" r:id="rId16"/>
    <p:sldId id="26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B7A744-F953-49AD-97CB-2C766EA0D9DE}">
          <p14:sldIdLst>
            <p14:sldId id="256"/>
            <p14:sldId id="263"/>
            <p14:sldId id="267"/>
            <p14:sldId id="264"/>
            <p14:sldId id="278"/>
            <p14:sldId id="277"/>
            <p14:sldId id="279"/>
            <p14:sldId id="257"/>
            <p14:sldId id="258"/>
          </p14:sldIdLst>
        </p14:section>
        <p14:section name="Untitled Section" id="{B0146484-7709-4CCB-914F-62566D532ECC}">
          <p14:sldIdLst>
            <p14:sldId id="276"/>
            <p14:sldId id="280"/>
            <p14:sldId id="261"/>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B557"/>
    <a:srgbClr val="880A0A"/>
    <a:srgbClr val="77311B"/>
    <a:srgbClr val="762B1C"/>
    <a:srgbClr val="772A1B"/>
    <a:srgbClr val="761E1C"/>
    <a:srgbClr val="75251D"/>
    <a:srgbClr val="E93527"/>
    <a:srgbClr val="E23B2E"/>
    <a:srgbClr val="FF83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30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990A1D-3BFB-429D-8FAB-F6E2874F18D5}" type="datetimeFigureOut">
              <a:rPr lang="en-IN" smtClean="0"/>
              <a:pPr/>
              <a:t>07-10-2021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755691-1A5F-421F-BA7D-7B8BE347ACB4}" type="slidenum">
              <a:rPr lang="en-IN" smtClean="0"/>
              <a:pPr/>
              <a:t>‹#›</a:t>
            </a:fld>
            <a:endParaRPr lang="en-IN"/>
          </a:p>
        </p:txBody>
      </p:sp>
    </p:spTree>
    <p:extLst>
      <p:ext uri="{BB962C8B-B14F-4D97-AF65-F5344CB8AC3E}">
        <p14:creationId xmlns:p14="http://schemas.microsoft.com/office/powerpoint/2010/main" val="206100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BD08050B-B76E-4317-84C3-54818903D078}" type="datetime1">
              <a:rPr lang="en-IN" smtClean="0"/>
              <a:pPr/>
              <a:t>07-10-2021</a:t>
            </a:fld>
            <a:endParaRPr lang="en-IN"/>
          </a:p>
        </p:txBody>
      </p:sp>
      <p:sp>
        <p:nvSpPr>
          <p:cNvPr id="5" name="Footer Placeholder 4"/>
          <p:cNvSpPr>
            <a:spLocks noGrp="1"/>
          </p:cNvSpPr>
          <p:nvPr>
            <p:ph type="ftr" sz="quarter" idx="11"/>
          </p:nvPr>
        </p:nvSpPr>
        <p:spPr>
          <a:xfrm>
            <a:off x="1900237" y="5410202"/>
            <a:ext cx="3843665" cy="365125"/>
          </a:xfrm>
        </p:spPr>
        <p:txBody>
          <a:bodyPr/>
          <a:lstStyle/>
          <a:p>
            <a:r>
              <a:rPr lang="en-IN"/>
              <a:t>TE &lt;Class&gt;</a:t>
            </a:r>
          </a:p>
        </p:txBody>
      </p:sp>
      <p:sp>
        <p:nvSpPr>
          <p:cNvPr id="6" name="Slide Number Placeholder 5"/>
          <p:cNvSpPr>
            <a:spLocks noGrp="1"/>
          </p:cNvSpPr>
          <p:nvPr>
            <p:ph type="sldNum" sz="quarter" idx="12"/>
          </p:nvPr>
        </p:nvSpPr>
        <p:spPr>
          <a:xfrm>
            <a:off x="7915603" y="5410200"/>
            <a:ext cx="578317" cy="365125"/>
          </a:xfrm>
        </p:spPr>
        <p:txBody>
          <a:bodyPr/>
          <a:lstStyle/>
          <a:p>
            <a:fld id="{8B6C2354-2165-45A8-8C10-36D2E0F89CEA}" type="slidenum">
              <a:rPr lang="en-IN" smtClean="0"/>
              <a:pPr/>
              <a:t>‹#›</a:t>
            </a:fld>
            <a:endParaRPr lang="en-IN"/>
          </a:p>
        </p:txBody>
      </p:sp>
    </p:spTree>
    <p:extLst>
      <p:ext uri="{BB962C8B-B14F-4D97-AF65-F5344CB8AC3E}">
        <p14:creationId xmlns:p14="http://schemas.microsoft.com/office/powerpoint/2010/main" val="126645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DA2426-60CC-4F6B-A1A0-13641339C825}" type="datetime1">
              <a:rPr lang="en-IN" smtClean="0"/>
              <a:pPr/>
              <a:t>07-10-2021</a:t>
            </a:fld>
            <a:endParaRPr lang="en-IN"/>
          </a:p>
        </p:txBody>
      </p:sp>
      <p:sp>
        <p:nvSpPr>
          <p:cNvPr id="6" name="Footer Placeholder 5"/>
          <p:cNvSpPr>
            <a:spLocks noGrp="1"/>
          </p:cNvSpPr>
          <p:nvPr>
            <p:ph type="ftr" sz="quarter" idx="11"/>
          </p:nvPr>
        </p:nvSpPr>
        <p:spPr/>
        <p:txBody>
          <a:bodyPr/>
          <a:lstStyle/>
          <a:p>
            <a:r>
              <a:rPr lang="en-IN"/>
              <a:t>TE &lt;Class&gt;</a:t>
            </a:r>
          </a:p>
        </p:txBody>
      </p:sp>
      <p:sp>
        <p:nvSpPr>
          <p:cNvPr id="7" name="Slide Number Placeholder 6"/>
          <p:cNvSpPr>
            <a:spLocks noGrp="1"/>
          </p:cNvSpPr>
          <p:nvPr>
            <p:ph type="sldNum" sz="quarter" idx="12"/>
          </p:nvPr>
        </p:nvSpPr>
        <p:spPr/>
        <p:txBody>
          <a:bodyPr/>
          <a:lstStyle/>
          <a:p>
            <a:fld id="{8B6C2354-2165-45A8-8C10-36D2E0F89CEA}" type="slidenum">
              <a:rPr lang="en-IN" smtClean="0"/>
              <a:pPr/>
              <a:t>‹#›</a:t>
            </a:fld>
            <a:endParaRPr lang="en-IN"/>
          </a:p>
        </p:txBody>
      </p:sp>
    </p:spTree>
    <p:extLst>
      <p:ext uri="{BB962C8B-B14F-4D97-AF65-F5344CB8AC3E}">
        <p14:creationId xmlns:p14="http://schemas.microsoft.com/office/powerpoint/2010/main" val="234636874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DA2426-60CC-4F6B-A1A0-13641339C825}" type="datetime1">
              <a:rPr lang="en-IN" smtClean="0"/>
              <a:pPr/>
              <a:t>07-10-2021</a:t>
            </a:fld>
            <a:endParaRPr lang="en-IN"/>
          </a:p>
        </p:txBody>
      </p:sp>
      <p:sp>
        <p:nvSpPr>
          <p:cNvPr id="6" name="Footer Placeholder 5"/>
          <p:cNvSpPr>
            <a:spLocks noGrp="1"/>
          </p:cNvSpPr>
          <p:nvPr>
            <p:ph type="ftr" sz="quarter" idx="11"/>
          </p:nvPr>
        </p:nvSpPr>
        <p:spPr/>
        <p:txBody>
          <a:bodyPr/>
          <a:lstStyle/>
          <a:p>
            <a:r>
              <a:rPr lang="en-IN"/>
              <a:t>TE &lt;Class&gt;</a:t>
            </a:r>
          </a:p>
        </p:txBody>
      </p:sp>
      <p:sp>
        <p:nvSpPr>
          <p:cNvPr id="7" name="Slide Number Placeholder 6"/>
          <p:cNvSpPr>
            <a:spLocks noGrp="1"/>
          </p:cNvSpPr>
          <p:nvPr>
            <p:ph type="sldNum" sz="quarter" idx="12"/>
          </p:nvPr>
        </p:nvSpPr>
        <p:spPr/>
        <p:txBody>
          <a:bodyPr/>
          <a:lstStyle/>
          <a:p>
            <a:fld id="{8B6C2354-2165-45A8-8C10-36D2E0F89CEA}" type="slidenum">
              <a:rPr lang="en-IN" smtClean="0"/>
              <a:pPr/>
              <a:t>‹#›</a:t>
            </a:fld>
            <a:endParaRPr lang="en-IN"/>
          </a:p>
        </p:txBody>
      </p:sp>
    </p:spTree>
    <p:extLst>
      <p:ext uri="{BB962C8B-B14F-4D97-AF65-F5344CB8AC3E}">
        <p14:creationId xmlns:p14="http://schemas.microsoft.com/office/powerpoint/2010/main" val="250091995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DA2426-60CC-4F6B-A1A0-13641339C825}" type="datetime1">
              <a:rPr lang="en-IN" smtClean="0"/>
              <a:pPr/>
              <a:t>07-10-2021</a:t>
            </a:fld>
            <a:endParaRPr lang="en-IN"/>
          </a:p>
        </p:txBody>
      </p:sp>
      <p:sp>
        <p:nvSpPr>
          <p:cNvPr id="6" name="Footer Placeholder 5"/>
          <p:cNvSpPr>
            <a:spLocks noGrp="1"/>
          </p:cNvSpPr>
          <p:nvPr>
            <p:ph type="ftr" sz="quarter" idx="11"/>
          </p:nvPr>
        </p:nvSpPr>
        <p:spPr/>
        <p:txBody>
          <a:bodyPr/>
          <a:lstStyle/>
          <a:p>
            <a:r>
              <a:rPr lang="en-IN"/>
              <a:t>TE &lt;Class&gt;</a:t>
            </a:r>
          </a:p>
        </p:txBody>
      </p:sp>
      <p:sp>
        <p:nvSpPr>
          <p:cNvPr id="7" name="Slide Number Placeholder 6"/>
          <p:cNvSpPr>
            <a:spLocks noGrp="1"/>
          </p:cNvSpPr>
          <p:nvPr>
            <p:ph type="sldNum" sz="quarter" idx="12"/>
          </p:nvPr>
        </p:nvSpPr>
        <p:spPr/>
        <p:txBody>
          <a:bodyPr/>
          <a:lstStyle/>
          <a:p>
            <a:fld id="{8B6C2354-2165-45A8-8C10-36D2E0F89CEA}" type="slidenum">
              <a:rPr lang="en-IN" smtClean="0"/>
              <a:pPr/>
              <a:t>‹#›</a:t>
            </a:fld>
            <a:endParaRPr lang="en-IN"/>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60092906"/>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DA2426-60CC-4F6B-A1A0-13641339C825}" type="datetime1">
              <a:rPr lang="en-IN" smtClean="0"/>
              <a:pPr/>
              <a:t>07-10-2021</a:t>
            </a:fld>
            <a:endParaRPr lang="en-IN"/>
          </a:p>
        </p:txBody>
      </p:sp>
      <p:sp>
        <p:nvSpPr>
          <p:cNvPr id="6" name="Footer Placeholder 5"/>
          <p:cNvSpPr>
            <a:spLocks noGrp="1"/>
          </p:cNvSpPr>
          <p:nvPr>
            <p:ph type="ftr" sz="quarter" idx="11"/>
          </p:nvPr>
        </p:nvSpPr>
        <p:spPr/>
        <p:txBody>
          <a:bodyPr/>
          <a:lstStyle/>
          <a:p>
            <a:r>
              <a:rPr lang="en-IN"/>
              <a:t>TE &lt;Class&gt;</a:t>
            </a:r>
          </a:p>
        </p:txBody>
      </p:sp>
      <p:sp>
        <p:nvSpPr>
          <p:cNvPr id="7" name="Slide Number Placeholder 6"/>
          <p:cNvSpPr>
            <a:spLocks noGrp="1"/>
          </p:cNvSpPr>
          <p:nvPr>
            <p:ph type="sldNum" sz="quarter" idx="12"/>
          </p:nvPr>
        </p:nvSpPr>
        <p:spPr/>
        <p:txBody>
          <a:bodyPr/>
          <a:lstStyle/>
          <a:p>
            <a:fld id="{8B6C2354-2165-45A8-8C10-36D2E0F89CEA}" type="slidenum">
              <a:rPr lang="en-IN" smtClean="0"/>
              <a:pPr/>
              <a:t>‹#›</a:t>
            </a:fld>
            <a:endParaRPr lang="en-IN"/>
          </a:p>
        </p:txBody>
      </p:sp>
    </p:spTree>
    <p:extLst>
      <p:ext uri="{BB962C8B-B14F-4D97-AF65-F5344CB8AC3E}">
        <p14:creationId xmlns:p14="http://schemas.microsoft.com/office/powerpoint/2010/main" val="165018863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5DA2426-60CC-4F6B-A1A0-13641339C825}" type="datetime1">
              <a:rPr lang="en-IN" smtClean="0"/>
              <a:pPr/>
              <a:t>07-10-2021</a:t>
            </a:fld>
            <a:endParaRPr lang="en-IN"/>
          </a:p>
        </p:txBody>
      </p:sp>
      <p:sp>
        <p:nvSpPr>
          <p:cNvPr id="4" name="Footer Placeholder 3"/>
          <p:cNvSpPr>
            <a:spLocks noGrp="1"/>
          </p:cNvSpPr>
          <p:nvPr>
            <p:ph type="ftr" sz="quarter" idx="11"/>
          </p:nvPr>
        </p:nvSpPr>
        <p:spPr/>
        <p:txBody>
          <a:bodyPr/>
          <a:lstStyle/>
          <a:p>
            <a:r>
              <a:rPr lang="en-IN"/>
              <a:t>TE &lt;Class&gt;</a:t>
            </a:r>
          </a:p>
        </p:txBody>
      </p:sp>
      <p:sp>
        <p:nvSpPr>
          <p:cNvPr id="5" name="Slide Number Placeholder 4"/>
          <p:cNvSpPr>
            <a:spLocks noGrp="1"/>
          </p:cNvSpPr>
          <p:nvPr>
            <p:ph type="sldNum" sz="quarter" idx="12"/>
          </p:nvPr>
        </p:nvSpPr>
        <p:spPr/>
        <p:txBody>
          <a:bodyPr/>
          <a:lstStyle/>
          <a:p>
            <a:fld id="{8B6C2354-2165-45A8-8C10-36D2E0F89CEA}" type="slidenum">
              <a:rPr lang="en-IN" smtClean="0"/>
              <a:pPr/>
              <a:t>‹#›</a:t>
            </a:fld>
            <a:endParaRPr lang="en-IN"/>
          </a:p>
        </p:txBody>
      </p:sp>
    </p:spTree>
    <p:extLst>
      <p:ext uri="{BB962C8B-B14F-4D97-AF65-F5344CB8AC3E}">
        <p14:creationId xmlns:p14="http://schemas.microsoft.com/office/powerpoint/2010/main" val="291526822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5DA2426-60CC-4F6B-A1A0-13641339C825}" type="datetime1">
              <a:rPr lang="en-IN" smtClean="0"/>
              <a:pPr/>
              <a:t>07-10-2021</a:t>
            </a:fld>
            <a:endParaRPr lang="en-IN"/>
          </a:p>
        </p:txBody>
      </p:sp>
      <p:sp>
        <p:nvSpPr>
          <p:cNvPr id="4" name="Footer Placeholder 3"/>
          <p:cNvSpPr>
            <a:spLocks noGrp="1"/>
          </p:cNvSpPr>
          <p:nvPr>
            <p:ph type="ftr" sz="quarter" idx="11"/>
          </p:nvPr>
        </p:nvSpPr>
        <p:spPr/>
        <p:txBody>
          <a:bodyPr/>
          <a:lstStyle>
            <a:lvl1pPr>
              <a:defRPr cap="all" baseline="0"/>
            </a:lvl1pPr>
          </a:lstStyle>
          <a:p>
            <a:r>
              <a:rPr lang="en-IN"/>
              <a:t>TE &lt;Class&gt;</a:t>
            </a:r>
          </a:p>
        </p:txBody>
      </p:sp>
      <p:sp>
        <p:nvSpPr>
          <p:cNvPr id="5" name="Slide Number Placeholder 4"/>
          <p:cNvSpPr>
            <a:spLocks noGrp="1"/>
          </p:cNvSpPr>
          <p:nvPr>
            <p:ph type="sldNum" sz="quarter" idx="12"/>
          </p:nvPr>
        </p:nvSpPr>
        <p:spPr/>
        <p:txBody>
          <a:bodyPr/>
          <a:lstStyle/>
          <a:p>
            <a:fld id="{8B6C2354-2165-45A8-8C10-36D2E0F89CEA}" type="slidenum">
              <a:rPr lang="en-IN" smtClean="0"/>
              <a:pPr/>
              <a:t>‹#›</a:t>
            </a:fld>
            <a:endParaRPr lang="en-IN"/>
          </a:p>
        </p:txBody>
      </p:sp>
    </p:spTree>
    <p:extLst>
      <p:ext uri="{BB962C8B-B14F-4D97-AF65-F5344CB8AC3E}">
        <p14:creationId xmlns:p14="http://schemas.microsoft.com/office/powerpoint/2010/main" val="134874038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5F32E-BF90-4668-8592-130D483AC2AF}" type="datetime1">
              <a:rPr lang="en-IN" smtClean="0"/>
              <a:pPr/>
              <a:t>07-10-2021</a:t>
            </a:fld>
            <a:endParaRPr lang="en-IN"/>
          </a:p>
        </p:txBody>
      </p:sp>
      <p:sp>
        <p:nvSpPr>
          <p:cNvPr id="5" name="Footer Placeholder 4"/>
          <p:cNvSpPr>
            <a:spLocks noGrp="1"/>
          </p:cNvSpPr>
          <p:nvPr>
            <p:ph type="ftr" sz="quarter" idx="11"/>
          </p:nvPr>
        </p:nvSpPr>
        <p:spPr/>
        <p:txBody>
          <a:bodyPr/>
          <a:lstStyle/>
          <a:p>
            <a:r>
              <a:rPr lang="en-IN"/>
              <a:t>TE &lt;Class&gt;</a:t>
            </a:r>
          </a:p>
        </p:txBody>
      </p:sp>
      <p:sp>
        <p:nvSpPr>
          <p:cNvPr id="6" name="Slide Number Placeholder 5"/>
          <p:cNvSpPr>
            <a:spLocks noGrp="1"/>
          </p:cNvSpPr>
          <p:nvPr>
            <p:ph type="sldNum" sz="quarter" idx="12"/>
          </p:nvPr>
        </p:nvSpPr>
        <p:spPr/>
        <p:txBody>
          <a:bodyPr/>
          <a:lstStyle/>
          <a:p>
            <a:fld id="{8B6C2354-2165-45A8-8C10-36D2E0F89CEA}" type="slidenum">
              <a:rPr lang="en-IN" smtClean="0"/>
              <a:pPr/>
              <a:t>‹#›</a:t>
            </a:fld>
            <a:endParaRPr lang="en-IN"/>
          </a:p>
        </p:txBody>
      </p:sp>
    </p:spTree>
    <p:extLst>
      <p:ext uri="{BB962C8B-B14F-4D97-AF65-F5344CB8AC3E}">
        <p14:creationId xmlns:p14="http://schemas.microsoft.com/office/powerpoint/2010/main" val="1991583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2DFB9-CEBB-4345-B731-1A8429723D72}" type="datetime1">
              <a:rPr lang="en-IN" smtClean="0"/>
              <a:pPr/>
              <a:t>07-10-2021</a:t>
            </a:fld>
            <a:endParaRPr lang="en-IN"/>
          </a:p>
        </p:txBody>
      </p:sp>
      <p:sp>
        <p:nvSpPr>
          <p:cNvPr id="5" name="Footer Placeholder 4"/>
          <p:cNvSpPr>
            <a:spLocks noGrp="1"/>
          </p:cNvSpPr>
          <p:nvPr>
            <p:ph type="ftr" sz="quarter" idx="11"/>
          </p:nvPr>
        </p:nvSpPr>
        <p:spPr/>
        <p:txBody>
          <a:bodyPr/>
          <a:lstStyle/>
          <a:p>
            <a:r>
              <a:rPr lang="en-IN"/>
              <a:t>TE &lt;Class&gt;</a:t>
            </a:r>
          </a:p>
        </p:txBody>
      </p:sp>
      <p:sp>
        <p:nvSpPr>
          <p:cNvPr id="6" name="Slide Number Placeholder 5"/>
          <p:cNvSpPr>
            <a:spLocks noGrp="1"/>
          </p:cNvSpPr>
          <p:nvPr>
            <p:ph type="sldNum" sz="quarter" idx="12"/>
          </p:nvPr>
        </p:nvSpPr>
        <p:spPr/>
        <p:txBody>
          <a:bodyPr/>
          <a:lstStyle/>
          <a:p>
            <a:fld id="{8B6C2354-2165-45A8-8C10-36D2E0F89CEA}" type="slidenum">
              <a:rPr lang="en-IN" smtClean="0"/>
              <a:pPr/>
              <a:t>‹#›</a:t>
            </a:fld>
            <a:endParaRPr lang="en-IN"/>
          </a:p>
        </p:txBody>
      </p:sp>
    </p:spTree>
    <p:extLst>
      <p:ext uri="{BB962C8B-B14F-4D97-AF65-F5344CB8AC3E}">
        <p14:creationId xmlns:p14="http://schemas.microsoft.com/office/powerpoint/2010/main" val="124892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7674083B-1E38-49C4-99F7-48CE4C3FBFAB}" type="datetime1">
              <a:rPr lang="en-IN" smtClean="0"/>
              <a:pPr/>
              <a:t>07-10-2021</a:t>
            </a:fld>
            <a:endParaRPr lang="en-IN"/>
          </a:p>
        </p:txBody>
      </p:sp>
      <p:sp>
        <p:nvSpPr>
          <p:cNvPr id="50" name="Footer Placeholder 4"/>
          <p:cNvSpPr>
            <a:spLocks noGrp="1"/>
          </p:cNvSpPr>
          <p:nvPr>
            <p:ph type="ftr" sz="quarter" idx="11"/>
          </p:nvPr>
        </p:nvSpPr>
        <p:spPr>
          <a:xfrm>
            <a:off x="856059" y="5883276"/>
            <a:ext cx="4679482" cy="365125"/>
          </a:xfrm>
        </p:spPr>
        <p:txBody>
          <a:bodyPr/>
          <a:lstStyle/>
          <a:p>
            <a:r>
              <a:rPr lang="en-IN"/>
              <a:t>TE &lt;Class&gt;</a:t>
            </a:r>
          </a:p>
        </p:txBody>
      </p:sp>
      <p:sp>
        <p:nvSpPr>
          <p:cNvPr id="51" name="Slide Number Placeholder 5"/>
          <p:cNvSpPr>
            <a:spLocks noGrp="1"/>
          </p:cNvSpPr>
          <p:nvPr>
            <p:ph type="sldNum" sz="quarter" idx="12"/>
          </p:nvPr>
        </p:nvSpPr>
        <p:spPr>
          <a:xfrm>
            <a:off x="7707241" y="5883275"/>
            <a:ext cx="578317" cy="365125"/>
          </a:xfrm>
        </p:spPr>
        <p:txBody>
          <a:bodyPr/>
          <a:lstStyle/>
          <a:p>
            <a:fld id="{8B6C2354-2165-45A8-8C10-36D2E0F89CEA}" type="slidenum">
              <a:rPr lang="en-IN" smtClean="0"/>
              <a:pPr/>
              <a:t>‹#›</a:t>
            </a:fld>
            <a:endParaRPr lang="en-IN"/>
          </a:p>
        </p:txBody>
      </p:sp>
    </p:spTree>
    <p:extLst>
      <p:ext uri="{BB962C8B-B14F-4D97-AF65-F5344CB8AC3E}">
        <p14:creationId xmlns:p14="http://schemas.microsoft.com/office/powerpoint/2010/main" val="380947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72A0F-B031-4EFC-81C4-351589013D47}" type="datetime1">
              <a:rPr lang="en-IN" smtClean="0"/>
              <a:pPr/>
              <a:t>07-10-2021</a:t>
            </a:fld>
            <a:endParaRPr lang="en-IN"/>
          </a:p>
        </p:txBody>
      </p:sp>
      <p:sp>
        <p:nvSpPr>
          <p:cNvPr id="5" name="Footer Placeholder 4"/>
          <p:cNvSpPr>
            <a:spLocks noGrp="1"/>
          </p:cNvSpPr>
          <p:nvPr>
            <p:ph type="ftr" sz="quarter" idx="11"/>
          </p:nvPr>
        </p:nvSpPr>
        <p:spPr/>
        <p:txBody>
          <a:bodyPr/>
          <a:lstStyle/>
          <a:p>
            <a:r>
              <a:rPr lang="en-IN"/>
              <a:t>TE &lt;Class&gt;</a:t>
            </a:r>
          </a:p>
        </p:txBody>
      </p:sp>
      <p:sp>
        <p:nvSpPr>
          <p:cNvPr id="6" name="Slide Number Placeholder 5"/>
          <p:cNvSpPr>
            <a:spLocks noGrp="1"/>
          </p:cNvSpPr>
          <p:nvPr>
            <p:ph type="sldNum" sz="quarter" idx="12"/>
          </p:nvPr>
        </p:nvSpPr>
        <p:spPr/>
        <p:txBody>
          <a:bodyPr/>
          <a:lstStyle/>
          <a:p>
            <a:fld id="{8B6C2354-2165-45A8-8C10-36D2E0F89CEA}" type="slidenum">
              <a:rPr lang="en-IN" smtClean="0"/>
              <a:pPr/>
              <a:t>‹#›</a:t>
            </a:fld>
            <a:endParaRPr lang="en-IN"/>
          </a:p>
        </p:txBody>
      </p:sp>
    </p:spTree>
    <p:extLst>
      <p:ext uri="{BB962C8B-B14F-4D97-AF65-F5344CB8AC3E}">
        <p14:creationId xmlns:p14="http://schemas.microsoft.com/office/powerpoint/2010/main" val="227313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B0A414-AFE0-4B6D-81E4-9F07340409F3}" type="datetime1">
              <a:rPr lang="en-IN" smtClean="0"/>
              <a:pPr/>
              <a:t>07-10-2021</a:t>
            </a:fld>
            <a:endParaRPr lang="en-IN"/>
          </a:p>
        </p:txBody>
      </p:sp>
      <p:sp>
        <p:nvSpPr>
          <p:cNvPr id="6" name="Footer Placeholder 5"/>
          <p:cNvSpPr>
            <a:spLocks noGrp="1"/>
          </p:cNvSpPr>
          <p:nvPr>
            <p:ph type="ftr" sz="quarter" idx="11"/>
          </p:nvPr>
        </p:nvSpPr>
        <p:spPr/>
        <p:txBody>
          <a:bodyPr/>
          <a:lstStyle/>
          <a:p>
            <a:r>
              <a:rPr lang="en-IN"/>
              <a:t>TE &lt;Class&gt;</a:t>
            </a:r>
          </a:p>
        </p:txBody>
      </p:sp>
      <p:sp>
        <p:nvSpPr>
          <p:cNvPr id="7" name="Slide Number Placeholder 6"/>
          <p:cNvSpPr>
            <a:spLocks noGrp="1"/>
          </p:cNvSpPr>
          <p:nvPr>
            <p:ph type="sldNum" sz="quarter" idx="12"/>
          </p:nvPr>
        </p:nvSpPr>
        <p:spPr/>
        <p:txBody>
          <a:bodyPr/>
          <a:lstStyle/>
          <a:p>
            <a:fld id="{8B6C2354-2165-45A8-8C10-36D2E0F89CEA}" type="slidenum">
              <a:rPr lang="en-IN" smtClean="0"/>
              <a:pPr/>
              <a:t>‹#›</a:t>
            </a:fld>
            <a:endParaRPr lang="en-IN"/>
          </a:p>
        </p:txBody>
      </p:sp>
    </p:spTree>
    <p:extLst>
      <p:ext uri="{BB962C8B-B14F-4D97-AF65-F5344CB8AC3E}">
        <p14:creationId xmlns:p14="http://schemas.microsoft.com/office/powerpoint/2010/main" val="306454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0FE794-B376-4CEE-9516-17C8F82FD97B}" type="datetime1">
              <a:rPr lang="en-IN" smtClean="0"/>
              <a:pPr/>
              <a:t>07-10-2021</a:t>
            </a:fld>
            <a:endParaRPr lang="en-IN"/>
          </a:p>
        </p:txBody>
      </p:sp>
      <p:sp>
        <p:nvSpPr>
          <p:cNvPr id="8" name="Footer Placeholder 7"/>
          <p:cNvSpPr>
            <a:spLocks noGrp="1"/>
          </p:cNvSpPr>
          <p:nvPr>
            <p:ph type="ftr" sz="quarter" idx="11"/>
          </p:nvPr>
        </p:nvSpPr>
        <p:spPr/>
        <p:txBody>
          <a:bodyPr/>
          <a:lstStyle/>
          <a:p>
            <a:r>
              <a:rPr lang="en-IN"/>
              <a:t>TE &lt;Class&gt;</a:t>
            </a:r>
          </a:p>
        </p:txBody>
      </p:sp>
      <p:sp>
        <p:nvSpPr>
          <p:cNvPr id="9" name="Slide Number Placeholder 8"/>
          <p:cNvSpPr>
            <a:spLocks noGrp="1"/>
          </p:cNvSpPr>
          <p:nvPr>
            <p:ph type="sldNum" sz="quarter" idx="12"/>
          </p:nvPr>
        </p:nvSpPr>
        <p:spPr/>
        <p:txBody>
          <a:bodyPr/>
          <a:lstStyle/>
          <a:p>
            <a:fld id="{8B6C2354-2165-45A8-8C10-36D2E0F89CEA}" type="slidenum">
              <a:rPr lang="en-IN" smtClean="0"/>
              <a:pPr/>
              <a:t>‹#›</a:t>
            </a:fld>
            <a:endParaRPr lang="en-IN"/>
          </a:p>
        </p:txBody>
      </p:sp>
    </p:spTree>
    <p:extLst>
      <p:ext uri="{BB962C8B-B14F-4D97-AF65-F5344CB8AC3E}">
        <p14:creationId xmlns:p14="http://schemas.microsoft.com/office/powerpoint/2010/main" val="4133871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4ECB00-9448-40F6-8362-A95229BD74FE}" type="datetime1">
              <a:rPr lang="en-IN" smtClean="0"/>
              <a:pPr/>
              <a:t>07-10-2021</a:t>
            </a:fld>
            <a:endParaRPr lang="en-IN"/>
          </a:p>
        </p:txBody>
      </p:sp>
      <p:sp>
        <p:nvSpPr>
          <p:cNvPr id="4" name="Footer Placeholder 3"/>
          <p:cNvSpPr>
            <a:spLocks noGrp="1"/>
          </p:cNvSpPr>
          <p:nvPr>
            <p:ph type="ftr" sz="quarter" idx="11"/>
          </p:nvPr>
        </p:nvSpPr>
        <p:spPr/>
        <p:txBody>
          <a:bodyPr/>
          <a:lstStyle/>
          <a:p>
            <a:r>
              <a:rPr lang="en-IN"/>
              <a:t>TE &lt;Class&gt;</a:t>
            </a:r>
          </a:p>
        </p:txBody>
      </p:sp>
      <p:sp>
        <p:nvSpPr>
          <p:cNvPr id="5" name="Slide Number Placeholder 4"/>
          <p:cNvSpPr>
            <a:spLocks noGrp="1"/>
          </p:cNvSpPr>
          <p:nvPr>
            <p:ph type="sldNum" sz="quarter" idx="12"/>
          </p:nvPr>
        </p:nvSpPr>
        <p:spPr/>
        <p:txBody>
          <a:bodyPr/>
          <a:lstStyle/>
          <a:p>
            <a:fld id="{8B6C2354-2165-45A8-8C10-36D2E0F89CEA}" type="slidenum">
              <a:rPr lang="en-IN" smtClean="0"/>
              <a:pPr/>
              <a:t>‹#›</a:t>
            </a:fld>
            <a:endParaRPr lang="en-IN"/>
          </a:p>
        </p:txBody>
      </p:sp>
    </p:spTree>
    <p:extLst>
      <p:ext uri="{BB962C8B-B14F-4D97-AF65-F5344CB8AC3E}">
        <p14:creationId xmlns:p14="http://schemas.microsoft.com/office/powerpoint/2010/main" val="311526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FD581C-CB8E-4B17-8D6F-0D6B0EEC405C}" type="datetime1">
              <a:rPr lang="en-IN" smtClean="0"/>
              <a:pPr/>
              <a:t>07-10-2021</a:t>
            </a:fld>
            <a:endParaRPr lang="en-IN"/>
          </a:p>
        </p:txBody>
      </p:sp>
      <p:sp>
        <p:nvSpPr>
          <p:cNvPr id="3" name="Footer Placeholder 2"/>
          <p:cNvSpPr>
            <a:spLocks noGrp="1"/>
          </p:cNvSpPr>
          <p:nvPr>
            <p:ph type="ftr" sz="quarter" idx="11"/>
          </p:nvPr>
        </p:nvSpPr>
        <p:spPr/>
        <p:txBody>
          <a:bodyPr/>
          <a:lstStyle/>
          <a:p>
            <a:r>
              <a:rPr lang="en-IN"/>
              <a:t>TE &lt;Class&gt;</a:t>
            </a:r>
          </a:p>
        </p:txBody>
      </p:sp>
      <p:sp>
        <p:nvSpPr>
          <p:cNvPr id="4" name="Slide Number Placeholder 3"/>
          <p:cNvSpPr>
            <a:spLocks noGrp="1"/>
          </p:cNvSpPr>
          <p:nvPr>
            <p:ph type="sldNum" sz="quarter" idx="12"/>
          </p:nvPr>
        </p:nvSpPr>
        <p:spPr/>
        <p:txBody>
          <a:bodyPr/>
          <a:lstStyle/>
          <a:p>
            <a:fld id="{8B6C2354-2165-45A8-8C10-36D2E0F89CEA}" type="slidenum">
              <a:rPr lang="en-IN" smtClean="0"/>
              <a:pPr/>
              <a:t>‹#›</a:t>
            </a:fld>
            <a:endParaRPr lang="en-IN"/>
          </a:p>
        </p:txBody>
      </p:sp>
    </p:spTree>
    <p:extLst>
      <p:ext uri="{BB962C8B-B14F-4D97-AF65-F5344CB8AC3E}">
        <p14:creationId xmlns:p14="http://schemas.microsoft.com/office/powerpoint/2010/main" val="1237838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0E187F-F26D-473D-AD78-CD292715EAF8}" type="datetime1">
              <a:rPr lang="en-IN" smtClean="0"/>
              <a:pPr/>
              <a:t>07-10-2021</a:t>
            </a:fld>
            <a:endParaRPr lang="en-IN"/>
          </a:p>
        </p:txBody>
      </p:sp>
      <p:sp>
        <p:nvSpPr>
          <p:cNvPr id="6" name="Footer Placeholder 5"/>
          <p:cNvSpPr>
            <a:spLocks noGrp="1"/>
          </p:cNvSpPr>
          <p:nvPr>
            <p:ph type="ftr" sz="quarter" idx="11"/>
          </p:nvPr>
        </p:nvSpPr>
        <p:spPr/>
        <p:txBody>
          <a:bodyPr/>
          <a:lstStyle/>
          <a:p>
            <a:r>
              <a:rPr lang="en-IN"/>
              <a:t>TE &lt;Class&gt;</a:t>
            </a:r>
          </a:p>
        </p:txBody>
      </p:sp>
      <p:sp>
        <p:nvSpPr>
          <p:cNvPr id="7" name="Slide Number Placeholder 6"/>
          <p:cNvSpPr>
            <a:spLocks noGrp="1"/>
          </p:cNvSpPr>
          <p:nvPr>
            <p:ph type="sldNum" sz="quarter" idx="12"/>
          </p:nvPr>
        </p:nvSpPr>
        <p:spPr/>
        <p:txBody>
          <a:bodyPr/>
          <a:lstStyle/>
          <a:p>
            <a:fld id="{8B6C2354-2165-45A8-8C10-36D2E0F89CEA}" type="slidenum">
              <a:rPr lang="en-IN" smtClean="0"/>
              <a:pPr/>
              <a:t>‹#›</a:t>
            </a:fld>
            <a:endParaRPr lang="en-IN"/>
          </a:p>
        </p:txBody>
      </p:sp>
    </p:spTree>
    <p:extLst>
      <p:ext uri="{BB962C8B-B14F-4D97-AF65-F5344CB8AC3E}">
        <p14:creationId xmlns:p14="http://schemas.microsoft.com/office/powerpoint/2010/main" val="312422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591EB-9463-4A4A-B919-24175CAE0048}" type="datetime1">
              <a:rPr lang="en-IN" smtClean="0"/>
              <a:pPr/>
              <a:t>07-10-2021</a:t>
            </a:fld>
            <a:endParaRPr lang="en-IN"/>
          </a:p>
        </p:txBody>
      </p:sp>
      <p:sp>
        <p:nvSpPr>
          <p:cNvPr id="6" name="Footer Placeholder 5"/>
          <p:cNvSpPr>
            <a:spLocks noGrp="1"/>
          </p:cNvSpPr>
          <p:nvPr>
            <p:ph type="ftr" sz="quarter" idx="11"/>
          </p:nvPr>
        </p:nvSpPr>
        <p:spPr/>
        <p:txBody>
          <a:bodyPr/>
          <a:lstStyle/>
          <a:p>
            <a:r>
              <a:rPr lang="en-IN"/>
              <a:t>TE &lt;Class&gt;</a:t>
            </a:r>
          </a:p>
        </p:txBody>
      </p:sp>
      <p:sp>
        <p:nvSpPr>
          <p:cNvPr id="7" name="Slide Number Placeholder 6"/>
          <p:cNvSpPr>
            <a:spLocks noGrp="1"/>
          </p:cNvSpPr>
          <p:nvPr>
            <p:ph type="sldNum" sz="quarter" idx="12"/>
          </p:nvPr>
        </p:nvSpPr>
        <p:spPr/>
        <p:txBody>
          <a:bodyPr/>
          <a:lstStyle/>
          <a:p>
            <a:fld id="{8B6C2354-2165-45A8-8C10-36D2E0F89CEA}" type="slidenum">
              <a:rPr lang="en-IN" smtClean="0"/>
              <a:pPr/>
              <a:t>‹#›</a:t>
            </a:fld>
            <a:endParaRPr lang="en-IN"/>
          </a:p>
        </p:txBody>
      </p:sp>
    </p:spTree>
    <p:extLst>
      <p:ext uri="{BB962C8B-B14F-4D97-AF65-F5344CB8AC3E}">
        <p14:creationId xmlns:p14="http://schemas.microsoft.com/office/powerpoint/2010/main" val="20411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DA2426-60CC-4F6B-A1A0-13641339C825}" type="datetime1">
              <a:rPr lang="en-IN" smtClean="0"/>
              <a:pPr/>
              <a:t>07-10-2021</a:t>
            </a:fld>
            <a:endParaRPr lang="en-IN"/>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IN"/>
              <a:t>TE &lt;Class&gt;</a:t>
            </a:r>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B6C2354-2165-45A8-8C10-36D2E0F89CEA}" type="slidenum">
              <a:rPr lang="en-IN" smtClean="0"/>
              <a:pPr/>
              <a:t>‹#›</a:t>
            </a:fld>
            <a:endParaRPr lang="en-IN"/>
          </a:p>
        </p:txBody>
      </p:sp>
    </p:spTree>
    <p:extLst>
      <p:ext uri="{BB962C8B-B14F-4D97-AF65-F5344CB8AC3E}">
        <p14:creationId xmlns:p14="http://schemas.microsoft.com/office/powerpoint/2010/main" val="193968562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00232" y="5033986"/>
            <a:ext cx="6400800" cy="1752600"/>
          </a:xfrm>
        </p:spPr>
        <p:txBody>
          <a:bodyPr>
            <a:normAutofit fontScale="70000" lnSpcReduction="20000"/>
          </a:bodyPr>
          <a:lstStyle/>
          <a:p>
            <a:pPr lvl="2" algn="l"/>
            <a:r>
              <a:rPr lang="en-US" sz="2600" b="1" dirty="0">
                <a:solidFill>
                  <a:schemeClr val="tx1"/>
                </a:solidFill>
              </a:rPr>
              <a:t>By:</a:t>
            </a:r>
          </a:p>
          <a:p>
            <a:pPr marL="1428750" lvl="2" indent="-514350" algn="l"/>
            <a:r>
              <a:rPr lang="en-US" sz="2600" b="1" dirty="0" err="1" smtClean="0">
                <a:solidFill>
                  <a:schemeClr val="tx1"/>
                </a:solidFill>
              </a:rPr>
              <a:t>Manas</a:t>
            </a:r>
            <a:r>
              <a:rPr lang="en-US" sz="2600" b="1" dirty="0" smtClean="0">
                <a:solidFill>
                  <a:schemeClr val="tx1"/>
                </a:solidFill>
              </a:rPr>
              <a:t> Dani</a:t>
            </a:r>
          </a:p>
          <a:p>
            <a:pPr marL="1428750" lvl="2" indent="-514350" algn="l"/>
            <a:r>
              <a:rPr lang="en-US" sz="2600" b="1" dirty="0" err="1" smtClean="0"/>
              <a:t>Pritesh</a:t>
            </a:r>
            <a:r>
              <a:rPr lang="en-US" sz="2600" b="1" dirty="0" smtClean="0"/>
              <a:t> </a:t>
            </a:r>
            <a:r>
              <a:rPr lang="en-US" sz="2600" b="1" dirty="0" err="1" smtClean="0"/>
              <a:t>Chaudhari</a:t>
            </a:r>
            <a:endParaRPr lang="en-US" sz="2600" b="1" dirty="0" smtClean="0"/>
          </a:p>
          <a:p>
            <a:pPr marL="1428750" lvl="2" indent="-514350" algn="l"/>
            <a:r>
              <a:rPr lang="en-US" sz="2600" b="1" dirty="0" err="1" smtClean="0"/>
              <a:t>Payal</a:t>
            </a:r>
            <a:r>
              <a:rPr lang="en-US" sz="2600" b="1" dirty="0" smtClean="0"/>
              <a:t> </a:t>
            </a:r>
            <a:r>
              <a:rPr lang="en-US" sz="2600" b="1" dirty="0" err="1" smtClean="0"/>
              <a:t>Deshmukh</a:t>
            </a:r>
            <a:endParaRPr lang="en-US" sz="2600" b="1" dirty="0" smtClean="0"/>
          </a:p>
          <a:p>
            <a:pPr marL="1428750" lvl="2" indent="-514350" algn="l"/>
            <a:r>
              <a:rPr lang="en-US" sz="2600" b="1" dirty="0" err="1" smtClean="0"/>
              <a:t>Pratiksha</a:t>
            </a:r>
            <a:r>
              <a:rPr lang="en-US" sz="2600" b="1" dirty="0" smtClean="0"/>
              <a:t> Kale</a:t>
            </a:r>
            <a:endParaRPr lang="en-US" sz="2000" b="1" dirty="0"/>
          </a:p>
        </p:txBody>
      </p:sp>
      <p:sp>
        <p:nvSpPr>
          <p:cNvPr id="4" name="TextBox 3"/>
          <p:cNvSpPr txBox="1"/>
          <p:nvPr/>
        </p:nvSpPr>
        <p:spPr>
          <a:xfrm>
            <a:off x="2285984" y="3071810"/>
            <a:ext cx="6664773" cy="1200329"/>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en-US" sz="3600" b="1" dirty="0">
                <a:solidFill>
                  <a:srgbClr val="62B557"/>
                </a:solidFill>
              </a:rPr>
              <a:t>AWS based candidate registration</a:t>
            </a:r>
          </a:p>
          <a:p>
            <a:r>
              <a:rPr lang="en-US" sz="3600" b="1" dirty="0">
                <a:solidFill>
                  <a:srgbClr val="62B557"/>
                </a:solidFill>
              </a:rPr>
              <a:t> for campus interviews</a:t>
            </a:r>
          </a:p>
        </p:txBody>
      </p:sp>
      <p:sp>
        <p:nvSpPr>
          <p:cNvPr id="5" name="Subtitle 2"/>
          <p:cNvSpPr txBox="1">
            <a:spLocks/>
          </p:cNvSpPr>
          <p:nvPr/>
        </p:nvSpPr>
        <p:spPr>
          <a:xfrm>
            <a:off x="2428860" y="4319606"/>
            <a:ext cx="6400800" cy="466716"/>
          </a:xfrm>
          <a:prstGeom prst="rect">
            <a:avLst/>
          </a:prstGeom>
        </p:spPr>
        <p:txBody>
          <a:bodyPr vert="horz">
            <a:normAutofit fontScale="92500" lnSpcReduction="10000"/>
          </a:body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800" b="1" i="0" u="none" strike="noStrike" kern="1200" cap="none" spc="0" normalizeH="0" baseline="0" noProof="0" dirty="0">
                <a:ln>
                  <a:noFill/>
                </a:ln>
                <a:solidFill>
                  <a:schemeClr val="tx1"/>
                </a:solidFill>
                <a:effectLst/>
                <a:uLnTx/>
                <a:uFillTx/>
                <a:latin typeface="+mn-lt"/>
                <a:ea typeface="+mn-ea"/>
                <a:cs typeface="+mn-cs"/>
              </a:rPr>
              <a:t>Guided By: </a:t>
            </a:r>
            <a:r>
              <a:rPr kumimoji="0" lang="en-US" sz="2800" b="1" i="0" u="none" strike="noStrike" kern="1200" cap="none" spc="0" normalizeH="0" baseline="0" noProof="0" dirty="0" smtClean="0">
                <a:ln>
                  <a:noFill/>
                </a:ln>
                <a:solidFill>
                  <a:schemeClr val="tx1"/>
                </a:solidFill>
                <a:effectLst/>
                <a:uLnTx/>
                <a:uFillTx/>
                <a:latin typeface="+mn-lt"/>
                <a:ea typeface="+mn-ea"/>
                <a:cs typeface="+mn-cs"/>
              </a:rPr>
              <a:t>Prof.</a:t>
            </a:r>
            <a:r>
              <a:rPr kumimoji="0" lang="en-US" sz="2800" b="1" i="0" u="none" strike="noStrike" kern="1200" cap="none" spc="0" normalizeH="0" noProof="0" dirty="0" smtClean="0">
                <a:ln>
                  <a:noFill/>
                </a:ln>
                <a:solidFill>
                  <a:schemeClr val="tx1"/>
                </a:solidFill>
                <a:effectLst/>
                <a:uLnTx/>
                <a:uFillTx/>
                <a:latin typeface="+mn-lt"/>
                <a:ea typeface="+mn-ea"/>
                <a:cs typeface="+mn-cs"/>
              </a:rPr>
              <a:t> </a:t>
            </a:r>
            <a:r>
              <a:rPr kumimoji="0" lang="en-US" sz="2800" b="1" i="0" u="none" strike="noStrike" kern="1200" cap="none" spc="0" normalizeH="0" noProof="0" dirty="0" err="1" smtClean="0">
                <a:ln>
                  <a:noFill/>
                </a:ln>
                <a:solidFill>
                  <a:schemeClr val="tx1"/>
                </a:solidFill>
                <a:effectLst/>
                <a:uLnTx/>
                <a:uFillTx/>
                <a:latin typeface="+mn-lt"/>
                <a:ea typeface="+mn-ea"/>
                <a:cs typeface="+mn-cs"/>
              </a:rPr>
              <a:t>Mehtre</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Title 1"/>
          <p:cNvSpPr txBox="1">
            <a:spLocks/>
          </p:cNvSpPr>
          <p:nvPr/>
        </p:nvSpPr>
        <p:spPr>
          <a:xfrm>
            <a:off x="1357290" y="2285992"/>
            <a:ext cx="8129590" cy="78581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mj-lt"/>
                <a:ea typeface="+mj-ea"/>
                <a:cs typeface="+mj-cs"/>
              </a:rPr>
              <a:t>Final Year Project Idea Presentation</a:t>
            </a:r>
            <a:endParaRPr kumimoji="0" lang="en-US" sz="2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7CFA78-0432-46F9-948D-9EFCAAE25862}"/>
              </a:ext>
            </a:extLst>
          </p:cNvPr>
          <p:cNvSpPr>
            <a:spLocks noGrp="1"/>
          </p:cNvSpPr>
          <p:nvPr>
            <p:ph type="dt" sz="half" idx="10"/>
          </p:nvPr>
        </p:nvSpPr>
        <p:spPr/>
        <p:txBody>
          <a:bodyPr/>
          <a:lstStyle/>
          <a:p>
            <a:fld id="{7FFD581C-CB8E-4B17-8D6F-0D6B0EEC405C}" type="datetime1">
              <a:rPr lang="en-IN" smtClean="0"/>
              <a:pPr/>
              <a:t>07-10-2021</a:t>
            </a:fld>
            <a:endParaRPr lang="en-IN"/>
          </a:p>
        </p:txBody>
      </p:sp>
      <p:sp>
        <p:nvSpPr>
          <p:cNvPr id="3" name="Footer Placeholder 2">
            <a:extLst>
              <a:ext uri="{FF2B5EF4-FFF2-40B4-BE49-F238E27FC236}">
                <a16:creationId xmlns:a16="http://schemas.microsoft.com/office/drawing/2014/main" id="{3F0EE234-F9E8-4F56-9D44-C3C6F5E58D8F}"/>
              </a:ext>
            </a:extLst>
          </p:cNvPr>
          <p:cNvSpPr>
            <a:spLocks noGrp="1"/>
          </p:cNvSpPr>
          <p:nvPr>
            <p:ph type="ftr" sz="quarter" idx="11"/>
          </p:nvPr>
        </p:nvSpPr>
        <p:spPr/>
        <p:txBody>
          <a:bodyPr/>
          <a:lstStyle/>
          <a:p>
            <a:r>
              <a:rPr lang="en-IN" dirty="0"/>
              <a:t>TE 05</a:t>
            </a:r>
          </a:p>
        </p:txBody>
      </p:sp>
      <p:sp>
        <p:nvSpPr>
          <p:cNvPr id="4" name="Slide Number Placeholder 3">
            <a:extLst>
              <a:ext uri="{FF2B5EF4-FFF2-40B4-BE49-F238E27FC236}">
                <a16:creationId xmlns:a16="http://schemas.microsoft.com/office/drawing/2014/main" id="{351F2FC8-BC0A-4E8B-8C2B-452F1CA08E2E}"/>
              </a:ext>
            </a:extLst>
          </p:cNvPr>
          <p:cNvSpPr>
            <a:spLocks noGrp="1"/>
          </p:cNvSpPr>
          <p:nvPr>
            <p:ph type="sldNum" sz="quarter" idx="12"/>
          </p:nvPr>
        </p:nvSpPr>
        <p:spPr/>
        <p:txBody>
          <a:bodyPr/>
          <a:lstStyle/>
          <a:p>
            <a:fld id="{8B6C2354-2165-45A8-8C10-36D2E0F89CEA}" type="slidenum">
              <a:rPr lang="en-IN" smtClean="0"/>
              <a:pPr/>
              <a:t>10</a:t>
            </a:fld>
            <a:endParaRPr lang="en-IN"/>
          </a:p>
        </p:txBody>
      </p:sp>
      <p:sp>
        <p:nvSpPr>
          <p:cNvPr id="5" name="Title 1">
            <a:extLst>
              <a:ext uri="{FF2B5EF4-FFF2-40B4-BE49-F238E27FC236}">
                <a16:creationId xmlns:a16="http://schemas.microsoft.com/office/drawing/2014/main" id="{86C39392-98F0-4B53-A55E-C1C22AEEBC2C}"/>
              </a:ext>
            </a:extLst>
          </p:cNvPr>
          <p:cNvSpPr txBox="1">
            <a:spLocks/>
          </p:cNvSpPr>
          <p:nvPr/>
        </p:nvSpPr>
        <p:spPr>
          <a:xfrm>
            <a:off x="856060" y="618518"/>
            <a:ext cx="7429499"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Project Execution plan</a:t>
            </a:r>
            <a:endParaRPr lang="en-IN" dirty="0"/>
          </a:p>
        </p:txBody>
      </p:sp>
      <p:graphicFrame>
        <p:nvGraphicFramePr>
          <p:cNvPr id="7" name="Table 6">
            <a:extLst>
              <a:ext uri="{FF2B5EF4-FFF2-40B4-BE49-F238E27FC236}">
                <a16:creationId xmlns:a16="http://schemas.microsoft.com/office/drawing/2014/main" id="{0C4859B9-9D38-4A5A-BEAE-CFD78EAB094B}"/>
              </a:ext>
            </a:extLst>
          </p:cNvPr>
          <p:cNvGraphicFramePr>
            <a:graphicFrameLocks noGrp="1"/>
          </p:cNvGraphicFramePr>
          <p:nvPr>
            <p:extLst>
              <p:ext uri="{D42A27DB-BD31-4B8C-83A1-F6EECF244321}">
                <p14:modId xmlns:p14="http://schemas.microsoft.com/office/powerpoint/2010/main" val="353407229"/>
              </p:ext>
            </p:extLst>
          </p:nvPr>
        </p:nvGraphicFramePr>
        <p:xfrm>
          <a:off x="856058" y="1268760"/>
          <a:ext cx="7172326" cy="4536503"/>
        </p:xfrm>
        <a:graphic>
          <a:graphicData uri="http://schemas.openxmlformats.org/drawingml/2006/table">
            <a:tbl>
              <a:tblPr firstRow="1" firstCol="1" bandRow="1">
                <a:tableStyleId>{5C22544A-7EE6-4342-B048-85BDC9FD1C3A}</a:tableStyleId>
              </a:tblPr>
              <a:tblGrid>
                <a:gridCol w="2378399">
                  <a:extLst>
                    <a:ext uri="{9D8B030D-6E8A-4147-A177-3AD203B41FA5}">
                      <a16:colId xmlns:a16="http://schemas.microsoft.com/office/drawing/2014/main" val="593538949"/>
                    </a:ext>
                  </a:extLst>
                </a:gridCol>
                <a:gridCol w="2390775">
                  <a:extLst>
                    <a:ext uri="{9D8B030D-6E8A-4147-A177-3AD203B41FA5}">
                      <a16:colId xmlns:a16="http://schemas.microsoft.com/office/drawing/2014/main" val="2975565049"/>
                    </a:ext>
                  </a:extLst>
                </a:gridCol>
                <a:gridCol w="2403152">
                  <a:extLst>
                    <a:ext uri="{9D8B030D-6E8A-4147-A177-3AD203B41FA5}">
                      <a16:colId xmlns:a16="http://schemas.microsoft.com/office/drawing/2014/main" val="229328253"/>
                    </a:ext>
                  </a:extLst>
                </a:gridCol>
              </a:tblGrid>
              <a:tr h="618851">
                <a:tc>
                  <a:txBody>
                    <a:bodyPr/>
                    <a:lstStyle/>
                    <a:p>
                      <a:pPr>
                        <a:lnSpc>
                          <a:spcPct val="115000"/>
                        </a:lnSpc>
                        <a:spcAft>
                          <a:spcPts val="0"/>
                        </a:spcAft>
                      </a:pPr>
                      <a:r>
                        <a:rPr lang="en-US" sz="1200">
                          <a:effectLst/>
                        </a:rPr>
                        <a:t>Week No.</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Activity Planned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Activity Completed Status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2116809"/>
                  </a:ext>
                </a:extLst>
              </a:tr>
              <a:tr h="618851">
                <a:tc>
                  <a:txBody>
                    <a:bodyPr/>
                    <a:lstStyle/>
                    <a:p>
                      <a:pPr algn="ctr">
                        <a:lnSpc>
                          <a:spcPct val="115000"/>
                        </a:lnSpc>
                        <a:spcAft>
                          <a:spcPts val="0"/>
                        </a:spcAft>
                      </a:pPr>
                      <a:r>
                        <a:rPr lang="en-US" sz="1200">
                          <a:effectLst/>
                        </a:rPr>
                        <a:t>Week 1</a:t>
                      </a:r>
                      <a:endParaRPr lang="en-IN" sz="1100">
                        <a:effectLst/>
                      </a:endParaRPr>
                    </a:p>
                    <a:p>
                      <a:pPr algn="ct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7178377"/>
                  </a:ext>
                </a:extLst>
              </a:tr>
              <a:tr h="299891">
                <a:tc>
                  <a:txBody>
                    <a:bodyPr/>
                    <a:lstStyle/>
                    <a:p>
                      <a:pPr algn="ctr">
                        <a:lnSpc>
                          <a:spcPct val="115000"/>
                        </a:lnSpc>
                        <a:spcAft>
                          <a:spcPts val="1000"/>
                        </a:spcAft>
                      </a:pPr>
                      <a:r>
                        <a:rPr lang="en-US" sz="1200">
                          <a:effectLst/>
                        </a:rPr>
                        <a:t>Week 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97826417"/>
                  </a:ext>
                </a:extLst>
              </a:tr>
              <a:tr h="299891">
                <a:tc>
                  <a:txBody>
                    <a:bodyPr/>
                    <a:lstStyle/>
                    <a:p>
                      <a:pPr algn="ctr">
                        <a:lnSpc>
                          <a:spcPct val="115000"/>
                        </a:lnSpc>
                        <a:spcAft>
                          <a:spcPts val="1000"/>
                        </a:spcAft>
                      </a:pPr>
                      <a:r>
                        <a:rPr lang="en-US" sz="1200">
                          <a:effectLst/>
                        </a:rPr>
                        <a:t>Week 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11742600"/>
                  </a:ext>
                </a:extLst>
              </a:tr>
              <a:tr h="299891">
                <a:tc>
                  <a:txBody>
                    <a:bodyPr/>
                    <a:lstStyle/>
                    <a:p>
                      <a:pPr algn="ctr">
                        <a:lnSpc>
                          <a:spcPct val="115000"/>
                        </a:lnSpc>
                        <a:spcAft>
                          <a:spcPts val="1000"/>
                        </a:spcAft>
                      </a:pPr>
                      <a:r>
                        <a:rPr lang="en-US" sz="1200">
                          <a:effectLst/>
                        </a:rPr>
                        <a:t>Week 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12828274"/>
                  </a:ext>
                </a:extLst>
              </a:tr>
              <a:tr h="299891">
                <a:tc>
                  <a:txBody>
                    <a:bodyPr/>
                    <a:lstStyle/>
                    <a:p>
                      <a:pPr algn="ctr">
                        <a:lnSpc>
                          <a:spcPct val="115000"/>
                        </a:lnSpc>
                        <a:spcAft>
                          <a:spcPts val="1000"/>
                        </a:spcAft>
                      </a:pPr>
                      <a:r>
                        <a:rPr lang="en-US" sz="1200">
                          <a:effectLst/>
                        </a:rPr>
                        <a:t>Week 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13247418"/>
                  </a:ext>
                </a:extLst>
              </a:tr>
              <a:tr h="299891">
                <a:tc>
                  <a:txBody>
                    <a:bodyPr/>
                    <a:lstStyle/>
                    <a:p>
                      <a:pPr algn="ctr">
                        <a:lnSpc>
                          <a:spcPct val="115000"/>
                        </a:lnSpc>
                        <a:spcAft>
                          <a:spcPts val="1000"/>
                        </a:spcAft>
                      </a:pPr>
                      <a:r>
                        <a:rPr lang="en-US" sz="1200">
                          <a:effectLst/>
                        </a:rPr>
                        <a:t>Week 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79385026"/>
                  </a:ext>
                </a:extLst>
              </a:tr>
              <a:tr h="299891">
                <a:tc>
                  <a:txBody>
                    <a:bodyPr/>
                    <a:lstStyle/>
                    <a:p>
                      <a:pPr algn="ctr">
                        <a:lnSpc>
                          <a:spcPct val="115000"/>
                        </a:lnSpc>
                        <a:spcAft>
                          <a:spcPts val="1000"/>
                        </a:spcAft>
                      </a:pPr>
                      <a:r>
                        <a:rPr lang="en-US" sz="1200">
                          <a:effectLst/>
                        </a:rPr>
                        <a:t>Week 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6330216"/>
                  </a:ext>
                </a:extLst>
              </a:tr>
              <a:tr h="299891">
                <a:tc>
                  <a:txBody>
                    <a:bodyPr/>
                    <a:lstStyle/>
                    <a:p>
                      <a:pPr algn="ctr">
                        <a:lnSpc>
                          <a:spcPct val="115000"/>
                        </a:lnSpc>
                        <a:spcAft>
                          <a:spcPts val="1000"/>
                        </a:spcAft>
                      </a:pPr>
                      <a:r>
                        <a:rPr lang="en-US" sz="1200">
                          <a:effectLst/>
                        </a:rPr>
                        <a:t>Week 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4359512"/>
                  </a:ext>
                </a:extLst>
              </a:tr>
              <a:tr h="299891">
                <a:tc>
                  <a:txBody>
                    <a:bodyPr/>
                    <a:lstStyle/>
                    <a:p>
                      <a:pPr algn="ctr">
                        <a:lnSpc>
                          <a:spcPct val="115000"/>
                        </a:lnSpc>
                        <a:spcAft>
                          <a:spcPts val="1000"/>
                        </a:spcAft>
                      </a:pPr>
                      <a:r>
                        <a:rPr lang="en-US" sz="1200">
                          <a:effectLst/>
                        </a:rPr>
                        <a:t>Week 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03810665"/>
                  </a:ext>
                </a:extLst>
              </a:tr>
              <a:tr h="299891">
                <a:tc>
                  <a:txBody>
                    <a:bodyPr/>
                    <a:lstStyle/>
                    <a:p>
                      <a:pPr algn="ctr">
                        <a:lnSpc>
                          <a:spcPct val="115000"/>
                        </a:lnSpc>
                        <a:spcAft>
                          <a:spcPts val="1000"/>
                        </a:spcAft>
                      </a:pPr>
                      <a:r>
                        <a:rPr lang="en-US" sz="1200">
                          <a:effectLst/>
                        </a:rPr>
                        <a:t>Week 10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0942214"/>
                  </a:ext>
                </a:extLst>
              </a:tr>
              <a:tr h="299891">
                <a:tc>
                  <a:txBody>
                    <a:bodyPr/>
                    <a:lstStyle/>
                    <a:p>
                      <a:pPr algn="ctr">
                        <a:lnSpc>
                          <a:spcPct val="115000"/>
                        </a:lnSpc>
                        <a:spcAft>
                          <a:spcPts val="1000"/>
                        </a:spcAft>
                      </a:pPr>
                      <a:r>
                        <a:rPr lang="en-US" sz="1200">
                          <a:effectLst/>
                        </a:rPr>
                        <a:t>Week 11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06318653"/>
                  </a:ext>
                </a:extLst>
              </a:tr>
              <a:tr h="299891">
                <a:tc>
                  <a:txBody>
                    <a:bodyPr/>
                    <a:lstStyle/>
                    <a:p>
                      <a:pPr algn="ctr">
                        <a:lnSpc>
                          <a:spcPct val="115000"/>
                        </a:lnSpc>
                        <a:spcAft>
                          <a:spcPts val="1000"/>
                        </a:spcAft>
                      </a:pPr>
                      <a:r>
                        <a:rPr lang="en-US" sz="1200">
                          <a:effectLst/>
                        </a:rPr>
                        <a:t>Week 12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49265030"/>
                  </a:ext>
                </a:extLst>
              </a:tr>
            </a:tbl>
          </a:graphicData>
        </a:graphic>
      </p:graphicFrame>
    </p:spTree>
    <p:extLst>
      <p:ext uri="{BB962C8B-B14F-4D97-AF65-F5344CB8AC3E}">
        <p14:creationId xmlns:p14="http://schemas.microsoft.com/office/powerpoint/2010/main" val="1124413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0A3E44-CE7E-45F7-BE32-09F5F462DBEE}"/>
              </a:ext>
            </a:extLst>
          </p:cNvPr>
          <p:cNvSpPr>
            <a:spLocks noGrp="1"/>
          </p:cNvSpPr>
          <p:nvPr>
            <p:ph type="dt" sz="half" idx="10"/>
          </p:nvPr>
        </p:nvSpPr>
        <p:spPr/>
        <p:txBody>
          <a:bodyPr/>
          <a:lstStyle/>
          <a:p>
            <a:fld id="{7FFD581C-CB8E-4B17-8D6F-0D6B0EEC405C}" type="datetime1">
              <a:rPr lang="en-IN" smtClean="0"/>
              <a:pPr/>
              <a:t>07-10-2021</a:t>
            </a:fld>
            <a:endParaRPr lang="en-IN"/>
          </a:p>
        </p:txBody>
      </p:sp>
      <p:sp>
        <p:nvSpPr>
          <p:cNvPr id="3" name="Footer Placeholder 2">
            <a:extLst>
              <a:ext uri="{FF2B5EF4-FFF2-40B4-BE49-F238E27FC236}">
                <a16:creationId xmlns:a16="http://schemas.microsoft.com/office/drawing/2014/main" id="{096C6E1C-D4C7-42A3-9877-60D5853454D9}"/>
              </a:ext>
            </a:extLst>
          </p:cNvPr>
          <p:cNvSpPr>
            <a:spLocks noGrp="1"/>
          </p:cNvSpPr>
          <p:nvPr>
            <p:ph type="ftr" sz="quarter" idx="11"/>
          </p:nvPr>
        </p:nvSpPr>
        <p:spPr/>
        <p:txBody>
          <a:bodyPr/>
          <a:lstStyle/>
          <a:p>
            <a:r>
              <a:rPr lang="en-IN"/>
              <a:t>TE &lt;Class&gt;</a:t>
            </a:r>
          </a:p>
        </p:txBody>
      </p:sp>
      <p:sp>
        <p:nvSpPr>
          <p:cNvPr id="4" name="Slide Number Placeholder 3">
            <a:extLst>
              <a:ext uri="{FF2B5EF4-FFF2-40B4-BE49-F238E27FC236}">
                <a16:creationId xmlns:a16="http://schemas.microsoft.com/office/drawing/2014/main" id="{BC79342C-DB96-4915-8CB9-B9B10039F751}"/>
              </a:ext>
            </a:extLst>
          </p:cNvPr>
          <p:cNvSpPr>
            <a:spLocks noGrp="1"/>
          </p:cNvSpPr>
          <p:nvPr>
            <p:ph type="sldNum" sz="quarter" idx="12"/>
          </p:nvPr>
        </p:nvSpPr>
        <p:spPr/>
        <p:txBody>
          <a:bodyPr/>
          <a:lstStyle/>
          <a:p>
            <a:fld id="{8B6C2354-2165-45A8-8C10-36D2E0F89CEA}" type="slidenum">
              <a:rPr lang="en-IN" smtClean="0"/>
              <a:pPr/>
              <a:t>11</a:t>
            </a:fld>
            <a:endParaRPr lang="en-IN"/>
          </a:p>
        </p:txBody>
      </p:sp>
      <p:sp>
        <p:nvSpPr>
          <p:cNvPr id="5" name="Title 1">
            <a:extLst>
              <a:ext uri="{FF2B5EF4-FFF2-40B4-BE49-F238E27FC236}">
                <a16:creationId xmlns:a16="http://schemas.microsoft.com/office/drawing/2014/main" id="{B6ACE268-27DA-44CF-9F17-CFD48E6ECD6B}"/>
              </a:ext>
            </a:extLst>
          </p:cNvPr>
          <p:cNvSpPr txBox="1">
            <a:spLocks/>
          </p:cNvSpPr>
          <p:nvPr/>
        </p:nvSpPr>
        <p:spPr>
          <a:xfrm>
            <a:off x="856060" y="618518"/>
            <a:ext cx="7429499"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Future SCOPE</a:t>
            </a:r>
            <a:endParaRPr lang="en-IN" dirty="0"/>
          </a:p>
        </p:txBody>
      </p:sp>
      <p:sp>
        <p:nvSpPr>
          <p:cNvPr id="6" name="Content Placeholder 2">
            <a:extLst>
              <a:ext uri="{FF2B5EF4-FFF2-40B4-BE49-F238E27FC236}">
                <a16:creationId xmlns:a16="http://schemas.microsoft.com/office/drawing/2014/main" id="{2F388219-1905-47C8-B3B6-93C2ECC59F92}"/>
              </a:ext>
            </a:extLst>
          </p:cNvPr>
          <p:cNvSpPr txBox="1">
            <a:spLocks/>
          </p:cNvSpPr>
          <p:nvPr/>
        </p:nvSpPr>
        <p:spPr>
          <a:xfrm>
            <a:off x="856060" y="1340768"/>
            <a:ext cx="7429499" cy="4450433"/>
          </a:xfrm>
          <a:prstGeom prst="rect">
            <a:avLst/>
          </a:prstGeom>
        </p:spPr>
        <p:txBody>
          <a:bodyPr>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1. To Run ML models to predict chances of Student getting into a company. </a:t>
            </a:r>
          </a:p>
          <a:p>
            <a:r>
              <a:rPr lang="en-US" dirty="0"/>
              <a:t>2. To provide Login and Password for students to upload their data. </a:t>
            </a:r>
          </a:p>
          <a:p>
            <a:r>
              <a:rPr lang="en-US" dirty="0"/>
              <a:t>3. Do Image Recognition to validate mark sheets automatically. </a:t>
            </a:r>
          </a:p>
          <a:p>
            <a:r>
              <a:rPr lang="en-US" dirty="0"/>
              <a:t>4. To provide company details and average criteria to qualify for students. </a:t>
            </a:r>
          </a:p>
          <a:p>
            <a:r>
              <a:rPr lang="en-US" dirty="0"/>
              <a:t>5. To provide interview experience for particular company. </a:t>
            </a:r>
            <a:endParaRPr lang="en-US" b="1" dirty="0">
              <a:solidFill>
                <a:srgbClr val="FF0000"/>
              </a:solidFill>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823338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normAutofit fontScale="70000" lnSpcReduction="20000"/>
          </a:bodyPr>
          <a:lstStyle/>
          <a:p>
            <a:r>
              <a:rPr lang="en-US" dirty="0"/>
              <a:t>[1] Ahmed Othman </a:t>
            </a:r>
            <a:r>
              <a:rPr lang="en-US" dirty="0" err="1"/>
              <a:t>Eltahawey</a:t>
            </a:r>
            <a:r>
              <a:rPr lang="en-US" dirty="0"/>
              <a:t>. Database Using Python: A Tutorial, ResearchGate publication, December, 2016</a:t>
            </a:r>
          </a:p>
          <a:p>
            <a:r>
              <a:rPr lang="en-US" dirty="0"/>
              <a:t>[2] </a:t>
            </a:r>
            <a:r>
              <a:rPr lang="en-IN" dirty="0"/>
              <a:t>Himanshu Gore, Rakesh Kumar Singh, Ashutosh Singh, Arnav Pratap Singh, Mohammad </a:t>
            </a:r>
            <a:r>
              <a:rPr lang="en-IN" dirty="0" err="1"/>
              <a:t>Shabaz</a:t>
            </a:r>
            <a:r>
              <a:rPr lang="en-IN" dirty="0"/>
              <a:t>, Bhupesh Kumar Singh, Vishal </a:t>
            </a:r>
            <a:r>
              <a:rPr lang="en-IN" dirty="0" err="1"/>
              <a:t>Jagota</a:t>
            </a:r>
            <a:r>
              <a:rPr lang="en-IN" dirty="0"/>
              <a:t>, “Django: Web Development Simple &amp;amp; Fast”, </a:t>
            </a:r>
            <a:r>
              <a:rPr lang="en-IN" i="1" dirty="0"/>
              <a:t>Annals of RSCB</a:t>
            </a:r>
            <a:r>
              <a:rPr lang="en-IN" dirty="0"/>
              <a:t>, vol. 25, no. 6, pp. 4576–4585, May 2021.</a:t>
            </a:r>
          </a:p>
          <a:p>
            <a:r>
              <a:rPr lang="en-US" dirty="0"/>
              <a:t>[3] Santhosh Kumar H, “Online Training and Placement Management system” ,International Journal of Engineering Research Technology (IJERT),ICACT - 2016 </a:t>
            </a:r>
            <a:r>
              <a:rPr lang="en-US" dirty="0" err="1"/>
              <a:t>ConferenceProceedings</a:t>
            </a:r>
            <a:endParaRPr lang="en-US" dirty="0"/>
          </a:p>
          <a:p>
            <a:r>
              <a:rPr lang="en-US" dirty="0"/>
              <a:t>[4] Bryant Bost, “Overview of deployment options on AWS”, AWS whitepaper -2021 </a:t>
            </a:r>
            <a:endParaRPr lang="en-IN" dirty="0"/>
          </a:p>
          <a:p>
            <a:endParaRPr lang="en-IN" dirty="0"/>
          </a:p>
        </p:txBody>
      </p:sp>
      <p:sp>
        <p:nvSpPr>
          <p:cNvPr id="4" name="Date Placeholder 3"/>
          <p:cNvSpPr>
            <a:spLocks noGrp="1"/>
          </p:cNvSpPr>
          <p:nvPr>
            <p:ph type="dt" sz="half" idx="10"/>
          </p:nvPr>
        </p:nvSpPr>
        <p:spPr/>
        <p:txBody>
          <a:bodyPr/>
          <a:lstStyle/>
          <a:p>
            <a:fld id="{9E31456E-BF0D-4444-BBB1-AE138735A85B}" type="datetime1">
              <a:rPr lang="en-IN" smtClean="0"/>
              <a:pPr/>
              <a:t>07-10-2021</a:t>
            </a:fld>
            <a:endParaRPr lang="en-IN"/>
          </a:p>
        </p:txBody>
      </p:sp>
      <p:sp>
        <p:nvSpPr>
          <p:cNvPr id="6" name="Footer Placeholder 5"/>
          <p:cNvSpPr>
            <a:spLocks noGrp="1"/>
          </p:cNvSpPr>
          <p:nvPr>
            <p:ph type="ftr" sz="quarter" idx="11"/>
          </p:nvPr>
        </p:nvSpPr>
        <p:spPr/>
        <p:txBody>
          <a:bodyPr/>
          <a:lstStyle/>
          <a:p>
            <a:r>
              <a:rPr lang="en-IN" dirty="0"/>
              <a:t>TE 05</a:t>
            </a:r>
          </a:p>
        </p:txBody>
      </p:sp>
      <p:sp>
        <p:nvSpPr>
          <p:cNvPr id="5" name="Slide Number Placeholder 4"/>
          <p:cNvSpPr>
            <a:spLocks noGrp="1"/>
          </p:cNvSpPr>
          <p:nvPr>
            <p:ph type="sldNum" sz="quarter" idx="12"/>
          </p:nvPr>
        </p:nvSpPr>
        <p:spPr/>
        <p:txBody>
          <a:bodyPr/>
          <a:lstStyle/>
          <a:p>
            <a:fld id="{8B6C2354-2165-45A8-8C10-36D2E0F89CEA}" type="slidenum">
              <a:rPr lang="en-IN" smtClean="0"/>
              <a:pPr/>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endParaRPr lang="en-US" dirty="0"/>
          </a:p>
        </p:txBody>
      </p:sp>
      <p:sp>
        <p:nvSpPr>
          <p:cNvPr id="4" name="Date Placeholder 3"/>
          <p:cNvSpPr>
            <a:spLocks noGrp="1"/>
          </p:cNvSpPr>
          <p:nvPr>
            <p:ph type="dt" sz="half" idx="10"/>
          </p:nvPr>
        </p:nvSpPr>
        <p:spPr/>
        <p:txBody>
          <a:bodyPr/>
          <a:lstStyle/>
          <a:p>
            <a:fld id="{7674083B-1E38-49C4-99F7-48CE4C3FBFAB}" type="datetime1">
              <a:rPr lang="en-IN" smtClean="0"/>
              <a:pPr/>
              <a:t>07-10-2021</a:t>
            </a:fld>
            <a:endParaRPr lang="en-IN"/>
          </a:p>
        </p:txBody>
      </p:sp>
      <p:sp>
        <p:nvSpPr>
          <p:cNvPr id="6" name="Footer Placeholder 5"/>
          <p:cNvSpPr>
            <a:spLocks noGrp="1"/>
          </p:cNvSpPr>
          <p:nvPr>
            <p:ph type="ftr" sz="quarter" idx="11"/>
          </p:nvPr>
        </p:nvSpPr>
        <p:spPr/>
        <p:txBody>
          <a:bodyPr/>
          <a:lstStyle/>
          <a:p>
            <a:r>
              <a:rPr lang="en-IN" dirty="0"/>
              <a:t>TE 05</a:t>
            </a:r>
          </a:p>
        </p:txBody>
      </p:sp>
      <p:sp>
        <p:nvSpPr>
          <p:cNvPr id="5" name="Slide Number Placeholder 4"/>
          <p:cNvSpPr>
            <a:spLocks noGrp="1"/>
          </p:cNvSpPr>
          <p:nvPr>
            <p:ph type="sldNum" sz="quarter" idx="12"/>
          </p:nvPr>
        </p:nvSpPr>
        <p:spPr/>
        <p:txBody>
          <a:bodyPr/>
          <a:lstStyle/>
          <a:p>
            <a:fld id="{8B6C2354-2165-45A8-8C10-36D2E0F89CEA}" type="slidenum">
              <a:rPr lang="en-IN" smtClean="0"/>
              <a:pPr/>
              <a:t>13</a:t>
            </a:fld>
            <a:endParaRPr lang="en-IN"/>
          </a:p>
        </p:txBody>
      </p:sp>
      <p:sp>
        <p:nvSpPr>
          <p:cNvPr id="7" name="Rectangle 6"/>
          <p:cNvSpPr/>
          <p:nvPr/>
        </p:nvSpPr>
        <p:spPr>
          <a:xfrm>
            <a:off x="2357422" y="2786058"/>
            <a:ext cx="4141794"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8058"/>
          </a:xfrm>
        </p:spPr>
        <p:txBody>
          <a:bodyPr>
            <a:normAutofit fontScale="90000"/>
          </a:bodyPr>
          <a:lstStyle/>
          <a:p>
            <a:pPr algn="ctr"/>
            <a:r>
              <a:rPr lang="en-US" dirty="0"/>
              <a:t>Introduction</a:t>
            </a:r>
          </a:p>
        </p:txBody>
      </p:sp>
      <p:sp>
        <p:nvSpPr>
          <p:cNvPr id="3" name="Content Placeholder 2"/>
          <p:cNvSpPr>
            <a:spLocks noGrp="1"/>
          </p:cNvSpPr>
          <p:nvPr>
            <p:ph idx="1"/>
          </p:nvPr>
        </p:nvSpPr>
        <p:spPr>
          <a:xfrm>
            <a:off x="428596" y="1571612"/>
            <a:ext cx="7467600" cy="4873752"/>
          </a:xfrm>
        </p:spPr>
        <p:txBody>
          <a:bodyPr>
            <a:normAutofit/>
          </a:bodyPr>
          <a:lstStyle/>
          <a:p>
            <a:r>
              <a:rPr lang="en-US" dirty="0"/>
              <a:t>Campus interviews, placement is a very important process held by many colleges every year to offer jobs to their students from various companies with different job profiles.</a:t>
            </a:r>
          </a:p>
          <a:p>
            <a:r>
              <a:rPr lang="en-US" dirty="0"/>
              <a:t>With increasing number of students and companies hiring freshers the placement activity must be carried out smoothly to avoid chaos.</a:t>
            </a:r>
          </a:p>
          <a:p>
            <a:r>
              <a:rPr lang="en-US" dirty="0"/>
              <a:t>In PICT campus placements, almost 100 companies visit the college and total of 700+ students appear for the placements.</a:t>
            </a:r>
          </a:p>
          <a:p>
            <a:pPr>
              <a:buNone/>
            </a:pPr>
            <a:endParaRPr lang="en-US" dirty="0"/>
          </a:p>
          <a:p>
            <a:pPr>
              <a:buNone/>
            </a:pPr>
            <a:endParaRPr lang="en-US" dirty="0"/>
          </a:p>
        </p:txBody>
      </p:sp>
      <p:sp>
        <p:nvSpPr>
          <p:cNvPr id="4" name="Date Placeholder 3"/>
          <p:cNvSpPr>
            <a:spLocks noGrp="1"/>
          </p:cNvSpPr>
          <p:nvPr>
            <p:ph type="dt" sz="half" idx="10"/>
          </p:nvPr>
        </p:nvSpPr>
        <p:spPr/>
        <p:txBody>
          <a:bodyPr/>
          <a:lstStyle/>
          <a:p>
            <a:fld id="{7674083B-1E38-49C4-99F7-48CE4C3FBFAB}" type="datetime1">
              <a:rPr lang="en-IN" smtClean="0"/>
              <a:pPr/>
              <a:t>07-10-2021</a:t>
            </a:fld>
            <a:endParaRPr lang="en-IN"/>
          </a:p>
        </p:txBody>
      </p:sp>
      <p:sp>
        <p:nvSpPr>
          <p:cNvPr id="6" name="Footer Placeholder 5"/>
          <p:cNvSpPr>
            <a:spLocks noGrp="1"/>
          </p:cNvSpPr>
          <p:nvPr>
            <p:ph type="ftr" sz="quarter" idx="11"/>
          </p:nvPr>
        </p:nvSpPr>
        <p:spPr/>
        <p:txBody>
          <a:bodyPr/>
          <a:lstStyle/>
          <a:p>
            <a:r>
              <a:rPr lang="en-IN" dirty="0"/>
              <a:t>BE 05</a:t>
            </a:r>
          </a:p>
        </p:txBody>
      </p:sp>
      <p:sp>
        <p:nvSpPr>
          <p:cNvPr id="5" name="Slide Number Placeholder 4"/>
          <p:cNvSpPr>
            <a:spLocks noGrp="1"/>
          </p:cNvSpPr>
          <p:nvPr>
            <p:ph type="sldNum" sz="quarter" idx="12"/>
          </p:nvPr>
        </p:nvSpPr>
        <p:spPr/>
        <p:txBody>
          <a:bodyPr/>
          <a:lstStyle/>
          <a:p>
            <a:fld id="{8B6C2354-2165-45A8-8C10-36D2E0F89CEA}" type="slidenum">
              <a:rPr lang="en-IN" smtClean="0"/>
              <a:pPr/>
              <a:t>2</a:t>
            </a:fld>
            <a:endParaRPr lang="en-IN"/>
          </a:p>
        </p:txBody>
      </p:sp>
    </p:spTree>
    <p:extLst>
      <p:ext uri="{BB962C8B-B14F-4D97-AF65-F5344CB8AC3E}">
        <p14:creationId xmlns:p14="http://schemas.microsoft.com/office/powerpoint/2010/main" val="2512082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7467600" cy="418058"/>
          </a:xfrm>
        </p:spPr>
        <p:txBody>
          <a:bodyPr>
            <a:normAutofit fontScale="90000"/>
          </a:bodyPr>
          <a:lstStyle/>
          <a:p>
            <a:pPr algn="ctr"/>
            <a:r>
              <a:rPr lang="en-US" dirty="0"/>
              <a:t>Introduction</a:t>
            </a:r>
          </a:p>
        </p:txBody>
      </p:sp>
      <p:sp>
        <p:nvSpPr>
          <p:cNvPr id="3" name="Content Placeholder 2"/>
          <p:cNvSpPr>
            <a:spLocks noGrp="1"/>
          </p:cNvSpPr>
          <p:nvPr>
            <p:ph idx="1"/>
          </p:nvPr>
        </p:nvSpPr>
        <p:spPr>
          <a:xfrm>
            <a:off x="457200" y="2143116"/>
            <a:ext cx="7467600" cy="4330836"/>
          </a:xfrm>
        </p:spPr>
        <p:txBody>
          <a:bodyPr>
            <a:normAutofit/>
          </a:bodyPr>
          <a:lstStyle/>
          <a:p>
            <a:r>
              <a:rPr lang="en-US" dirty="0"/>
              <a:t>The TNP has the task of providing all the information about the companies, their job role offered, their criteria to select students and the package.</a:t>
            </a:r>
          </a:p>
          <a:p>
            <a:r>
              <a:rPr lang="en-US" dirty="0"/>
              <a:t>Another major task is to provide the data of the eligible students who want to appear for a company placement to the company officials.</a:t>
            </a:r>
          </a:p>
          <a:p>
            <a:r>
              <a:rPr lang="en-US" dirty="0"/>
              <a:t>At the end maintain the record of placed students, create a report of the placement activity held that year.</a:t>
            </a:r>
          </a:p>
        </p:txBody>
      </p:sp>
      <p:sp>
        <p:nvSpPr>
          <p:cNvPr id="4" name="Date Placeholder 3"/>
          <p:cNvSpPr>
            <a:spLocks noGrp="1"/>
          </p:cNvSpPr>
          <p:nvPr>
            <p:ph type="dt" sz="half" idx="10"/>
          </p:nvPr>
        </p:nvSpPr>
        <p:spPr/>
        <p:txBody>
          <a:bodyPr/>
          <a:lstStyle/>
          <a:p>
            <a:fld id="{7674083B-1E38-49C4-99F7-48CE4C3FBFAB}" type="datetime1">
              <a:rPr lang="en-IN" smtClean="0"/>
              <a:pPr/>
              <a:t>07-10-2021</a:t>
            </a:fld>
            <a:endParaRPr lang="en-IN"/>
          </a:p>
        </p:txBody>
      </p:sp>
      <p:sp>
        <p:nvSpPr>
          <p:cNvPr id="6" name="Footer Placeholder 5"/>
          <p:cNvSpPr>
            <a:spLocks noGrp="1"/>
          </p:cNvSpPr>
          <p:nvPr>
            <p:ph type="ftr" sz="quarter" idx="11"/>
          </p:nvPr>
        </p:nvSpPr>
        <p:spPr/>
        <p:txBody>
          <a:bodyPr/>
          <a:lstStyle/>
          <a:p>
            <a:r>
              <a:rPr lang="en-IN" dirty="0"/>
              <a:t>TE 05</a:t>
            </a:r>
          </a:p>
        </p:txBody>
      </p:sp>
      <p:sp>
        <p:nvSpPr>
          <p:cNvPr id="5" name="Slide Number Placeholder 4"/>
          <p:cNvSpPr>
            <a:spLocks noGrp="1"/>
          </p:cNvSpPr>
          <p:nvPr>
            <p:ph type="sldNum" sz="quarter" idx="12"/>
          </p:nvPr>
        </p:nvSpPr>
        <p:spPr/>
        <p:txBody>
          <a:bodyPr/>
          <a:lstStyle/>
          <a:p>
            <a:fld id="{8B6C2354-2165-45A8-8C10-36D2E0F89CEA}" type="slidenum">
              <a:rPr lang="en-IN" smtClean="0"/>
              <a:pPr/>
              <a:t>3</a:t>
            </a:fld>
            <a:endParaRPr lang="en-IN"/>
          </a:p>
        </p:txBody>
      </p:sp>
      <p:sp>
        <p:nvSpPr>
          <p:cNvPr id="25604" name="AutoShape 4" descr="Signal Loss Images, Stock Photos &amp;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5606" name="AutoShape 6" descr="Signal Loss Images, Stock Photos &amp;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5608" name="AutoShape 8" descr="Signal Loss Images, Stock Photos &amp;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5610" name="AutoShape 10" descr="Signal Loss Images, Stock Photos &amp;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467600" cy="418058"/>
          </a:xfrm>
        </p:spPr>
        <p:txBody>
          <a:bodyPr>
            <a:normAutofit fontScale="90000"/>
          </a:bodyPr>
          <a:lstStyle/>
          <a:p>
            <a:pPr algn="ctr"/>
            <a:r>
              <a:rPr lang="en-US" dirty="0"/>
              <a:t>Objectives</a:t>
            </a:r>
          </a:p>
        </p:txBody>
      </p:sp>
      <p:sp>
        <p:nvSpPr>
          <p:cNvPr id="3" name="Content Placeholder 2"/>
          <p:cNvSpPr>
            <a:spLocks noGrp="1"/>
          </p:cNvSpPr>
          <p:nvPr>
            <p:ph idx="1"/>
          </p:nvPr>
        </p:nvSpPr>
        <p:spPr/>
        <p:txBody>
          <a:bodyPr>
            <a:normAutofit/>
          </a:bodyPr>
          <a:lstStyle/>
          <a:p>
            <a:r>
              <a:rPr lang="en-US" dirty="0"/>
              <a:t>We intend to create a website hosted on AWS which handles all he placement activity smoothly and maintains all the record at the backend.</a:t>
            </a:r>
          </a:p>
          <a:p>
            <a:pPr marL="0" indent="0">
              <a:buNone/>
            </a:pPr>
            <a:endParaRPr lang="en-US" dirty="0"/>
          </a:p>
        </p:txBody>
      </p:sp>
      <p:sp>
        <p:nvSpPr>
          <p:cNvPr id="4" name="Date Placeholder 3"/>
          <p:cNvSpPr>
            <a:spLocks noGrp="1"/>
          </p:cNvSpPr>
          <p:nvPr>
            <p:ph type="dt" sz="half" idx="10"/>
          </p:nvPr>
        </p:nvSpPr>
        <p:spPr/>
        <p:txBody>
          <a:bodyPr/>
          <a:lstStyle/>
          <a:p>
            <a:fld id="{7674083B-1E38-49C4-99F7-48CE4C3FBFAB}" type="datetime1">
              <a:rPr lang="en-IN" smtClean="0"/>
              <a:pPr/>
              <a:t>07-10-2021</a:t>
            </a:fld>
            <a:endParaRPr lang="en-IN"/>
          </a:p>
        </p:txBody>
      </p:sp>
      <p:sp>
        <p:nvSpPr>
          <p:cNvPr id="6" name="Footer Placeholder 5"/>
          <p:cNvSpPr>
            <a:spLocks noGrp="1"/>
          </p:cNvSpPr>
          <p:nvPr>
            <p:ph type="ftr" sz="quarter" idx="11"/>
          </p:nvPr>
        </p:nvSpPr>
        <p:spPr/>
        <p:txBody>
          <a:bodyPr/>
          <a:lstStyle/>
          <a:p>
            <a:r>
              <a:rPr lang="en-IN" dirty="0"/>
              <a:t>TE 05</a:t>
            </a:r>
          </a:p>
        </p:txBody>
      </p:sp>
      <p:sp>
        <p:nvSpPr>
          <p:cNvPr id="5" name="Slide Number Placeholder 4"/>
          <p:cNvSpPr>
            <a:spLocks noGrp="1"/>
          </p:cNvSpPr>
          <p:nvPr>
            <p:ph type="sldNum" sz="quarter" idx="12"/>
          </p:nvPr>
        </p:nvSpPr>
        <p:spPr/>
        <p:txBody>
          <a:bodyPr/>
          <a:lstStyle/>
          <a:p>
            <a:fld id="{8B6C2354-2165-45A8-8C10-36D2E0F89CEA}" type="slidenum">
              <a:rPr lang="en-IN" smtClean="0"/>
              <a:pPr/>
              <a:t>4</a:t>
            </a:fld>
            <a:endParaRPr lang="en-IN"/>
          </a:p>
        </p:txBody>
      </p:sp>
    </p:spTree>
    <p:extLst>
      <p:ext uri="{BB962C8B-B14F-4D97-AF65-F5344CB8AC3E}">
        <p14:creationId xmlns:p14="http://schemas.microsoft.com/office/powerpoint/2010/main" val="376246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493346-159D-48C8-91FA-12442CC73905}"/>
              </a:ext>
            </a:extLst>
          </p:cNvPr>
          <p:cNvSpPr>
            <a:spLocks noGrp="1"/>
          </p:cNvSpPr>
          <p:nvPr>
            <p:ph type="dt" sz="half" idx="10"/>
          </p:nvPr>
        </p:nvSpPr>
        <p:spPr/>
        <p:txBody>
          <a:bodyPr/>
          <a:lstStyle/>
          <a:p>
            <a:fld id="{7FFD581C-CB8E-4B17-8D6F-0D6B0EEC405C}" type="datetime1">
              <a:rPr lang="en-IN" smtClean="0"/>
              <a:pPr/>
              <a:t>07-10-2021</a:t>
            </a:fld>
            <a:endParaRPr lang="en-IN"/>
          </a:p>
        </p:txBody>
      </p:sp>
      <p:sp>
        <p:nvSpPr>
          <p:cNvPr id="3" name="Footer Placeholder 2">
            <a:extLst>
              <a:ext uri="{FF2B5EF4-FFF2-40B4-BE49-F238E27FC236}">
                <a16:creationId xmlns:a16="http://schemas.microsoft.com/office/drawing/2014/main" id="{66C7A62F-89F1-4242-851F-460361B56726}"/>
              </a:ext>
            </a:extLst>
          </p:cNvPr>
          <p:cNvSpPr>
            <a:spLocks noGrp="1"/>
          </p:cNvSpPr>
          <p:nvPr>
            <p:ph type="ftr" sz="quarter" idx="11"/>
          </p:nvPr>
        </p:nvSpPr>
        <p:spPr/>
        <p:txBody>
          <a:bodyPr/>
          <a:lstStyle/>
          <a:p>
            <a:r>
              <a:rPr lang="en-IN"/>
              <a:t>TE &lt;Class&gt;</a:t>
            </a:r>
          </a:p>
        </p:txBody>
      </p:sp>
      <p:sp>
        <p:nvSpPr>
          <p:cNvPr id="4" name="Slide Number Placeholder 3">
            <a:extLst>
              <a:ext uri="{FF2B5EF4-FFF2-40B4-BE49-F238E27FC236}">
                <a16:creationId xmlns:a16="http://schemas.microsoft.com/office/drawing/2014/main" id="{014109B0-6E06-4353-8966-79ED89EA5789}"/>
              </a:ext>
            </a:extLst>
          </p:cNvPr>
          <p:cNvSpPr>
            <a:spLocks noGrp="1"/>
          </p:cNvSpPr>
          <p:nvPr>
            <p:ph type="sldNum" sz="quarter" idx="12"/>
          </p:nvPr>
        </p:nvSpPr>
        <p:spPr/>
        <p:txBody>
          <a:bodyPr/>
          <a:lstStyle/>
          <a:p>
            <a:fld id="{8B6C2354-2165-45A8-8C10-36D2E0F89CEA}" type="slidenum">
              <a:rPr lang="en-IN" smtClean="0"/>
              <a:pPr/>
              <a:t>5</a:t>
            </a:fld>
            <a:endParaRPr lang="en-IN"/>
          </a:p>
        </p:txBody>
      </p:sp>
      <p:sp>
        <p:nvSpPr>
          <p:cNvPr id="5" name="Content Placeholder 2">
            <a:extLst>
              <a:ext uri="{FF2B5EF4-FFF2-40B4-BE49-F238E27FC236}">
                <a16:creationId xmlns:a16="http://schemas.microsoft.com/office/drawing/2014/main" id="{1542C2F0-6085-4DA0-8C66-73398A58D01D}"/>
              </a:ext>
            </a:extLst>
          </p:cNvPr>
          <p:cNvSpPr txBox="1">
            <a:spLocks/>
          </p:cNvSpPr>
          <p:nvPr/>
        </p:nvSpPr>
        <p:spPr>
          <a:xfrm>
            <a:off x="856060" y="1340768"/>
            <a:ext cx="7429499" cy="4450433"/>
          </a:xfrm>
          <a:prstGeom prst="rect">
            <a:avLst/>
          </a:prstGeom>
        </p:spPr>
        <p:txBody>
          <a:bodyPr>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To complete the three major tasks of a TNP we can create three different products:</a:t>
            </a:r>
          </a:p>
          <a:p>
            <a:r>
              <a:rPr lang="en-US" b="1" dirty="0">
                <a:solidFill>
                  <a:srgbClr val="FF0000"/>
                </a:solidFill>
              </a:rPr>
              <a:t>Product </a:t>
            </a:r>
            <a:r>
              <a:rPr lang="en-US" b="1" dirty="0" smtClean="0">
                <a:solidFill>
                  <a:srgbClr val="FF0000"/>
                </a:solidFill>
              </a:rPr>
              <a:t>1: </a:t>
            </a:r>
            <a:r>
              <a:rPr lang="en-US" dirty="0"/>
              <a:t>The student just has to enter his/her unique registration ID in a google form provided by the TNP for a particular company. There will be a interactive web interface where the TNP can select the required details which are to be forwarded to the company and it will automatically parse the entries according to the criteria and send the csv file to the company mail-Id in just one click.</a:t>
            </a:r>
            <a:endParaRPr lang="en-US" b="1" dirty="0">
              <a:solidFill>
                <a:srgbClr val="FF0000"/>
              </a:solidFill>
            </a:endParaRPr>
          </a:p>
          <a:p>
            <a:pPr marL="0" indent="0">
              <a:buFont typeface="Arial" panose="020B0604020202020204" pitchFamily="34" charset="0"/>
              <a:buNone/>
            </a:pPr>
            <a:endParaRPr lang="en-US" dirty="0"/>
          </a:p>
        </p:txBody>
      </p:sp>
      <p:sp>
        <p:nvSpPr>
          <p:cNvPr id="6" name="Title 1">
            <a:extLst>
              <a:ext uri="{FF2B5EF4-FFF2-40B4-BE49-F238E27FC236}">
                <a16:creationId xmlns:a16="http://schemas.microsoft.com/office/drawing/2014/main" id="{418FD414-3E5A-463E-A08A-3B61C709A41F}"/>
              </a:ext>
            </a:extLst>
          </p:cNvPr>
          <p:cNvSpPr txBox="1">
            <a:spLocks/>
          </p:cNvSpPr>
          <p:nvPr/>
        </p:nvSpPr>
        <p:spPr>
          <a:xfrm>
            <a:off x="467544" y="260648"/>
            <a:ext cx="7467600" cy="418058"/>
          </a:xfrm>
          <a:prstGeom prst="rect">
            <a:avLst/>
          </a:prstGeom>
        </p:spPr>
        <p:txBody>
          <a:bodyPr>
            <a:normAutofit fontScale="825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t>Objectives</a:t>
            </a:r>
          </a:p>
        </p:txBody>
      </p:sp>
    </p:spTree>
    <p:extLst>
      <p:ext uri="{BB962C8B-B14F-4D97-AF65-F5344CB8AC3E}">
        <p14:creationId xmlns:p14="http://schemas.microsoft.com/office/powerpoint/2010/main" val="1628168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6BE753-CD7B-4E71-9455-76903109C853}"/>
              </a:ext>
            </a:extLst>
          </p:cNvPr>
          <p:cNvSpPr>
            <a:spLocks noGrp="1"/>
          </p:cNvSpPr>
          <p:nvPr>
            <p:ph type="dt" sz="half" idx="10"/>
          </p:nvPr>
        </p:nvSpPr>
        <p:spPr/>
        <p:txBody>
          <a:bodyPr/>
          <a:lstStyle/>
          <a:p>
            <a:fld id="{7FFD581C-CB8E-4B17-8D6F-0D6B0EEC405C}" type="datetime1">
              <a:rPr lang="en-IN" smtClean="0"/>
              <a:pPr/>
              <a:t>07-10-2021</a:t>
            </a:fld>
            <a:endParaRPr lang="en-IN"/>
          </a:p>
        </p:txBody>
      </p:sp>
      <p:sp>
        <p:nvSpPr>
          <p:cNvPr id="3" name="Footer Placeholder 2">
            <a:extLst>
              <a:ext uri="{FF2B5EF4-FFF2-40B4-BE49-F238E27FC236}">
                <a16:creationId xmlns:a16="http://schemas.microsoft.com/office/drawing/2014/main" id="{C732FDC6-6725-458A-B792-43C1AB98F3FD}"/>
              </a:ext>
            </a:extLst>
          </p:cNvPr>
          <p:cNvSpPr>
            <a:spLocks noGrp="1"/>
          </p:cNvSpPr>
          <p:nvPr>
            <p:ph type="ftr" sz="quarter" idx="11"/>
          </p:nvPr>
        </p:nvSpPr>
        <p:spPr/>
        <p:txBody>
          <a:bodyPr/>
          <a:lstStyle/>
          <a:p>
            <a:r>
              <a:rPr lang="en-IN"/>
              <a:t>TE &lt;Class&gt;</a:t>
            </a:r>
          </a:p>
        </p:txBody>
      </p:sp>
      <p:sp>
        <p:nvSpPr>
          <p:cNvPr id="4" name="Slide Number Placeholder 3">
            <a:extLst>
              <a:ext uri="{FF2B5EF4-FFF2-40B4-BE49-F238E27FC236}">
                <a16:creationId xmlns:a16="http://schemas.microsoft.com/office/drawing/2014/main" id="{3562885B-DD35-4E0B-973D-A87377D2E1B3}"/>
              </a:ext>
            </a:extLst>
          </p:cNvPr>
          <p:cNvSpPr>
            <a:spLocks noGrp="1"/>
          </p:cNvSpPr>
          <p:nvPr>
            <p:ph type="sldNum" sz="quarter" idx="12"/>
          </p:nvPr>
        </p:nvSpPr>
        <p:spPr/>
        <p:txBody>
          <a:bodyPr/>
          <a:lstStyle/>
          <a:p>
            <a:fld id="{8B6C2354-2165-45A8-8C10-36D2E0F89CEA}" type="slidenum">
              <a:rPr lang="en-IN" smtClean="0"/>
              <a:pPr/>
              <a:t>6</a:t>
            </a:fld>
            <a:endParaRPr lang="en-IN"/>
          </a:p>
        </p:txBody>
      </p:sp>
      <p:sp>
        <p:nvSpPr>
          <p:cNvPr id="5" name="Title 1">
            <a:extLst>
              <a:ext uri="{FF2B5EF4-FFF2-40B4-BE49-F238E27FC236}">
                <a16:creationId xmlns:a16="http://schemas.microsoft.com/office/drawing/2014/main" id="{112FADCA-DF26-4FB1-93A6-1893AF4944CE}"/>
              </a:ext>
            </a:extLst>
          </p:cNvPr>
          <p:cNvSpPr txBox="1">
            <a:spLocks/>
          </p:cNvSpPr>
          <p:nvPr/>
        </p:nvSpPr>
        <p:spPr>
          <a:xfrm>
            <a:off x="467544" y="241987"/>
            <a:ext cx="7467600" cy="418058"/>
          </a:xfrm>
          <a:prstGeom prst="rect">
            <a:avLst/>
          </a:prstGeom>
        </p:spPr>
        <p:txBody>
          <a:bodyPr>
            <a:normAutofit fontScale="825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t>Objectives</a:t>
            </a:r>
          </a:p>
        </p:txBody>
      </p:sp>
      <p:sp>
        <p:nvSpPr>
          <p:cNvPr id="6" name="Content Placeholder 2">
            <a:extLst>
              <a:ext uri="{FF2B5EF4-FFF2-40B4-BE49-F238E27FC236}">
                <a16:creationId xmlns:a16="http://schemas.microsoft.com/office/drawing/2014/main" id="{59A80207-DAFA-400A-995D-2BB6353DDFA1}"/>
              </a:ext>
            </a:extLst>
          </p:cNvPr>
          <p:cNvSpPr txBox="1">
            <a:spLocks/>
          </p:cNvSpPr>
          <p:nvPr/>
        </p:nvSpPr>
        <p:spPr>
          <a:xfrm>
            <a:off x="856060" y="1340768"/>
            <a:ext cx="7429499" cy="4450433"/>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To complete the three major tasks of a TNP we can create three different products:</a:t>
            </a:r>
          </a:p>
          <a:p>
            <a:r>
              <a:rPr lang="en-US" b="1" dirty="0">
                <a:solidFill>
                  <a:srgbClr val="FF0000"/>
                </a:solidFill>
              </a:rPr>
              <a:t>Product </a:t>
            </a:r>
            <a:r>
              <a:rPr lang="en-US" b="1" dirty="0" smtClean="0">
                <a:solidFill>
                  <a:srgbClr val="FF0000"/>
                </a:solidFill>
              </a:rPr>
              <a:t>2: </a:t>
            </a:r>
          </a:p>
          <a:p>
            <a:r>
              <a:rPr lang="en-US" dirty="0" smtClean="0"/>
              <a:t>To provide a website through which we can perform CRUD operations on student database. Using the web interface we can create profile of students, update it if necessary, delete it which would all get stored in a database at backend.</a:t>
            </a:r>
            <a:endParaRPr lang="en-US" b="1" dirty="0" smtClean="0">
              <a:solidFill>
                <a:srgbClr val="FF0000"/>
              </a:solidFill>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35594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4D74F5-36FC-4F79-8B9D-D9651E7E920A}"/>
              </a:ext>
            </a:extLst>
          </p:cNvPr>
          <p:cNvSpPr>
            <a:spLocks noGrp="1"/>
          </p:cNvSpPr>
          <p:nvPr>
            <p:ph type="dt" sz="half" idx="10"/>
          </p:nvPr>
        </p:nvSpPr>
        <p:spPr/>
        <p:txBody>
          <a:bodyPr/>
          <a:lstStyle/>
          <a:p>
            <a:fld id="{7FFD581C-CB8E-4B17-8D6F-0D6B0EEC405C}" type="datetime1">
              <a:rPr lang="en-IN" smtClean="0"/>
              <a:pPr/>
              <a:t>07-10-2021</a:t>
            </a:fld>
            <a:endParaRPr lang="en-IN"/>
          </a:p>
        </p:txBody>
      </p:sp>
      <p:sp>
        <p:nvSpPr>
          <p:cNvPr id="3" name="Footer Placeholder 2">
            <a:extLst>
              <a:ext uri="{FF2B5EF4-FFF2-40B4-BE49-F238E27FC236}">
                <a16:creationId xmlns:a16="http://schemas.microsoft.com/office/drawing/2014/main" id="{08AA2930-54C3-48E3-BA85-4928B32CFA61}"/>
              </a:ext>
            </a:extLst>
          </p:cNvPr>
          <p:cNvSpPr>
            <a:spLocks noGrp="1"/>
          </p:cNvSpPr>
          <p:nvPr>
            <p:ph type="ftr" sz="quarter" idx="11"/>
          </p:nvPr>
        </p:nvSpPr>
        <p:spPr/>
        <p:txBody>
          <a:bodyPr/>
          <a:lstStyle/>
          <a:p>
            <a:r>
              <a:rPr lang="en-IN"/>
              <a:t>TE &lt;Class&gt;</a:t>
            </a:r>
          </a:p>
        </p:txBody>
      </p:sp>
      <p:sp>
        <p:nvSpPr>
          <p:cNvPr id="4" name="Slide Number Placeholder 3">
            <a:extLst>
              <a:ext uri="{FF2B5EF4-FFF2-40B4-BE49-F238E27FC236}">
                <a16:creationId xmlns:a16="http://schemas.microsoft.com/office/drawing/2014/main" id="{2CDC7DA5-EEFB-4355-B871-4A18BE9E6D75}"/>
              </a:ext>
            </a:extLst>
          </p:cNvPr>
          <p:cNvSpPr>
            <a:spLocks noGrp="1"/>
          </p:cNvSpPr>
          <p:nvPr>
            <p:ph type="sldNum" sz="quarter" idx="12"/>
          </p:nvPr>
        </p:nvSpPr>
        <p:spPr/>
        <p:txBody>
          <a:bodyPr/>
          <a:lstStyle/>
          <a:p>
            <a:fld id="{8B6C2354-2165-45A8-8C10-36D2E0F89CEA}" type="slidenum">
              <a:rPr lang="en-IN" smtClean="0"/>
              <a:pPr/>
              <a:t>7</a:t>
            </a:fld>
            <a:endParaRPr lang="en-IN"/>
          </a:p>
        </p:txBody>
      </p:sp>
      <p:sp>
        <p:nvSpPr>
          <p:cNvPr id="5" name="Content Placeholder 2">
            <a:extLst>
              <a:ext uri="{FF2B5EF4-FFF2-40B4-BE49-F238E27FC236}">
                <a16:creationId xmlns:a16="http://schemas.microsoft.com/office/drawing/2014/main" id="{559EA8FE-B049-48BD-B9D4-C4DC757D7AB4}"/>
              </a:ext>
            </a:extLst>
          </p:cNvPr>
          <p:cNvSpPr txBox="1">
            <a:spLocks/>
          </p:cNvSpPr>
          <p:nvPr/>
        </p:nvSpPr>
        <p:spPr>
          <a:xfrm>
            <a:off x="856060" y="1340768"/>
            <a:ext cx="7429499" cy="4450433"/>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To complete the three major tasks of a TNP we can create three different products:</a:t>
            </a:r>
          </a:p>
          <a:p>
            <a:r>
              <a:rPr lang="en-US" b="1" dirty="0">
                <a:solidFill>
                  <a:srgbClr val="FF0000"/>
                </a:solidFill>
              </a:rPr>
              <a:t>Product 3: </a:t>
            </a:r>
            <a:r>
              <a:rPr lang="en-US" dirty="0"/>
              <a:t>The website will also have a section in which the users can see the current placement situation of how many students are placed, report of the placement until now, upcoming companies, previous year reports, etc. Users can also view company JDs of ongoing and companies and companies which have appeared last year.</a:t>
            </a:r>
            <a:endParaRPr lang="en-US" b="1" dirty="0">
              <a:solidFill>
                <a:srgbClr val="FF0000"/>
              </a:solidFill>
            </a:endParaRPr>
          </a:p>
          <a:p>
            <a:pPr marL="0" indent="0">
              <a:buFont typeface="Arial" panose="020B0604020202020204" pitchFamily="34" charset="0"/>
              <a:buNone/>
            </a:pPr>
            <a:endParaRPr lang="en-US" dirty="0"/>
          </a:p>
        </p:txBody>
      </p:sp>
      <p:sp>
        <p:nvSpPr>
          <p:cNvPr id="6" name="Title 1">
            <a:extLst>
              <a:ext uri="{FF2B5EF4-FFF2-40B4-BE49-F238E27FC236}">
                <a16:creationId xmlns:a16="http://schemas.microsoft.com/office/drawing/2014/main" id="{FA97EFC6-06F9-4134-B740-472AEA3EEE8D}"/>
              </a:ext>
            </a:extLst>
          </p:cNvPr>
          <p:cNvSpPr txBox="1">
            <a:spLocks/>
          </p:cNvSpPr>
          <p:nvPr/>
        </p:nvSpPr>
        <p:spPr>
          <a:xfrm>
            <a:off x="467544" y="241987"/>
            <a:ext cx="7467600" cy="418058"/>
          </a:xfrm>
          <a:prstGeom prst="rect">
            <a:avLst/>
          </a:prstGeom>
        </p:spPr>
        <p:txBody>
          <a:bodyPr>
            <a:normAutofit fontScale="825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t>Objectives</a:t>
            </a:r>
          </a:p>
        </p:txBody>
      </p:sp>
    </p:spTree>
    <p:extLst>
      <p:ext uri="{BB962C8B-B14F-4D97-AF65-F5344CB8AC3E}">
        <p14:creationId xmlns:p14="http://schemas.microsoft.com/office/powerpoint/2010/main" val="416707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59" y="620284"/>
            <a:ext cx="7429499" cy="1478570"/>
          </a:xfrm>
        </p:spPr>
        <p:txBody>
          <a:bodyPr/>
          <a:lstStyle/>
          <a:p>
            <a:r>
              <a:rPr lang="en-US" dirty="0"/>
              <a:t>Block DIAGRAM</a:t>
            </a:r>
            <a:endParaRPr lang="en-IN" dirty="0"/>
          </a:p>
        </p:txBody>
      </p:sp>
      <p:sp>
        <p:nvSpPr>
          <p:cNvPr id="4" name="Date Placeholder 3"/>
          <p:cNvSpPr>
            <a:spLocks noGrp="1"/>
          </p:cNvSpPr>
          <p:nvPr>
            <p:ph type="dt" sz="half" idx="10"/>
          </p:nvPr>
        </p:nvSpPr>
        <p:spPr/>
        <p:txBody>
          <a:bodyPr/>
          <a:lstStyle/>
          <a:p>
            <a:fld id="{AAEC2461-57AD-4380-8241-8121C31793E1}" type="datetime1">
              <a:rPr lang="en-IN" smtClean="0"/>
              <a:pPr/>
              <a:t>07-10-2021</a:t>
            </a:fld>
            <a:endParaRPr lang="en-IN"/>
          </a:p>
        </p:txBody>
      </p:sp>
      <p:sp>
        <p:nvSpPr>
          <p:cNvPr id="6" name="Footer Placeholder 5"/>
          <p:cNvSpPr>
            <a:spLocks noGrp="1"/>
          </p:cNvSpPr>
          <p:nvPr>
            <p:ph type="ftr" sz="quarter" idx="11"/>
          </p:nvPr>
        </p:nvSpPr>
        <p:spPr/>
        <p:txBody>
          <a:bodyPr/>
          <a:lstStyle/>
          <a:p>
            <a:r>
              <a:rPr lang="en-IN" dirty="0"/>
              <a:t>TE 05</a:t>
            </a:r>
          </a:p>
        </p:txBody>
      </p:sp>
      <p:sp>
        <p:nvSpPr>
          <p:cNvPr id="5" name="Slide Number Placeholder 4"/>
          <p:cNvSpPr>
            <a:spLocks noGrp="1"/>
          </p:cNvSpPr>
          <p:nvPr>
            <p:ph type="sldNum" sz="quarter" idx="12"/>
          </p:nvPr>
        </p:nvSpPr>
        <p:spPr/>
        <p:txBody>
          <a:bodyPr/>
          <a:lstStyle/>
          <a:p>
            <a:fld id="{8B6C2354-2165-45A8-8C10-36D2E0F89CEA}" type="slidenum">
              <a:rPr lang="en-IN" smtClean="0"/>
              <a:pPr/>
              <a:t>8</a:t>
            </a:fld>
            <a:endParaRPr lang="en-IN"/>
          </a:p>
        </p:txBody>
      </p:sp>
      <p:sp>
        <p:nvSpPr>
          <p:cNvPr id="7177" name="AutoShape 9" descr="OpenCV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179" name="AutoShape 11" descr="OpenCV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181" name="AutoShape 13" descr="OpenCV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183" name="AutoShape 15" descr="OpenCV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187" name="AutoShape 19" descr="Cloud mail logo icon design Royalty Free Vecto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3FC73A3-9C7E-443C-90D1-56122A38DBFF}"/>
              </a:ext>
            </a:extLst>
          </p:cNvPr>
          <p:cNvPicPr>
            <a:picLocks noChangeAspect="1"/>
          </p:cNvPicPr>
          <p:nvPr/>
        </p:nvPicPr>
        <p:blipFill>
          <a:blip r:embed="rId2"/>
          <a:stretch>
            <a:fillRect/>
          </a:stretch>
        </p:blipFill>
        <p:spPr>
          <a:xfrm>
            <a:off x="292230" y="2098854"/>
            <a:ext cx="8559540" cy="35283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72816"/>
            <a:ext cx="4186238" cy="4701136"/>
          </a:xfrm>
        </p:spPr>
        <p:txBody>
          <a:bodyPr>
            <a:normAutofit/>
          </a:bodyPr>
          <a:lstStyle/>
          <a:p>
            <a:pPr algn="just"/>
            <a:endParaRPr lang="en-US" dirty="0"/>
          </a:p>
          <a:p>
            <a:pPr marL="0" indent="0" algn="just">
              <a:buNone/>
            </a:pPr>
            <a:endParaRPr lang="en-US" dirty="0"/>
          </a:p>
          <a:p>
            <a:pPr marL="0" indent="0" algn="just">
              <a:buNone/>
            </a:pPr>
            <a:endParaRPr lang="en-US" dirty="0"/>
          </a:p>
          <a:p>
            <a:pPr algn="just"/>
            <a:endParaRPr lang="en-US" dirty="0"/>
          </a:p>
          <a:p>
            <a:pPr algn="just"/>
            <a:endParaRPr lang="en-US" dirty="0"/>
          </a:p>
          <a:p>
            <a:pPr algn="just"/>
            <a:endParaRPr lang="en-US" dirty="0"/>
          </a:p>
          <a:p>
            <a:pPr marL="0" indent="0" algn="just">
              <a:buNone/>
            </a:pPr>
            <a:endParaRPr lang="en-US" dirty="0"/>
          </a:p>
        </p:txBody>
      </p:sp>
      <p:sp>
        <p:nvSpPr>
          <p:cNvPr id="2" name="Title 1"/>
          <p:cNvSpPr>
            <a:spLocks noGrp="1"/>
          </p:cNvSpPr>
          <p:nvPr>
            <p:ph type="title"/>
          </p:nvPr>
        </p:nvSpPr>
        <p:spPr>
          <a:xfrm>
            <a:off x="856060" y="618518"/>
            <a:ext cx="7429499" cy="1478570"/>
          </a:xfrm>
        </p:spPr>
        <p:txBody>
          <a:bodyPr/>
          <a:lstStyle/>
          <a:p>
            <a:r>
              <a:rPr lang="en-US" dirty="0"/>
              <a:t>H/W </a:t>
            </a:r>
            <a:r>
              <a:rPr lang="en-US" dirty="0" err="1"/>
              <a:t>anD</a:t>
            </a:r>
            <a:r>
              <a:rPr lang="en-US" dirty="0"/>
              <a:t> S/W resources Required</a:t>
            </a:r>
            <a:endParaRPr lang="en-IN" dirty="0"/>
          </a:p>
        </p:txBody>
      </p:sp>
      <p:sp>
        <p:nvSpPr>
          <p:cNvPr id="4" name="Date Placeholder 3"/>
          <p:cNvSpPr>
            <a:spLocks noGrp="1"/>
          </p:cNvSpPr>
          <p:nvPr>
            <p:ph type="dt" sz="half" idx="10"/>
          </p:nvPr>
        </p:nvSpPr>
        <p:spPr/>
        <p:txBody>
          <a:bodyPr/>
          <a:lstStyle/>
          <a:p>
            <a:fld id="{DA3D08D9-3587-42E4-A5A5-BD005D2B2478}" type="datetime1">
              <a:rPr lang="en-IN" smtClean="0"/>
              <a:pPr/>
              <a:t>07-10-2021</a:t>
            </a:fld>
            <a:endParaRPr lang="en-IN" dirty="0"/>
          </a:p>
        </p:txBody>
      </p:sp>
      <p:sp>
        <p:nvSpPr>
          <p:cNvPr id="6" name="Footer Placeholder 5"/>
          <p:cNvSpPr>
            <a:spLocks noGrp="1"/>
          </p:cNvSpPr>
          <p:nvPr>
            <p:ph type="ftr" sz="quarter" idx="11"/>
          </p:nvPr>
        </p:nvSpPr>
        <p:spPr/>
        <p:txBody>
          <a:bodyPr/>
          <a:lstStyle/>
          <a:p>
            <a:r>
              <a:rPr lang="en-IN" dirty="0"/>
              <a:t>TE 05</a:t>
            </a:r>
          </a:p>
        </p:txBody>
      </p:sp>
      <p:sp>
        <p:nvSpPr>
          <p:cNvPr id="5" name="Slide Number Placeholder 4"/>
          <p:cNvSpPr>
            <a:spLocks noGrp="1"/>
          </p:cNvSpPr>
          <p:nvPr>
            <p:ph type="sldNum" sz="quarter" idx="12"/>
          </p:nvPr>
        </p:nvSpPr>
        <p:spPr/>
        <p:txBody>
          <a:bodyPr/>
          <a:lstStyle/>
          <a:p>
            <a:fld id="{8B6C2354-2165-45A8-8C10-36D2E0F89CEA}" type="slidenum">
              <a:rPr lang="en-IN" smtClean="0"/>
              <a:pPr/>
              <a:t>9</a:t>
            </a:fld>
            <a:endParaRPr lang="en-IN"/>
          </a:p>
        </p:txBody>
      </p:sp>
      <p:sp>
        <p:nvSpPr>
          <p:cNvPr id="6146" name="AutoShape 2" descr="OpenCV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150" name="AutoShape 6" descr="IR OBSTACLE SENSOR - Zee Electron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152" name="AutoShape 8" descr="IR OBSTACLE SENSOR - Zee Electron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4" name="Content Placeholder 2"/>
          <p:cNvSpPr txBox="1">
            <a:spLocks/>
          </p:cNvSpPr>
          <p:nvPr/>
        </p:nvSpPr>
        <p:spPr>
          <a:xfrm>
            <a:off x="4357686" y="1643050"/>
            <a:ext cx="1301931" cy="558807"/>
          </a:xfrm>
          <a:prstGeom prst="rect">
            <a:avLst/>
          </a:prstGeom>
        </p:spPr>
        <p:txBody>
          <a:bodyPr vert="horz">
            <a:normAutofit/>
          </a:bodyPr>
          <a:lstStyle/>
          <a:p>
            <a:pPr marL="342900" marR="0" lvl="0" indent="-342900" algn="just" defTabSz="914400" rtl="0" eaLnBrk="1" fontAlgn="auto" latinLnBrk="0" hangingPunct="1">
              <a:lnSpc>
                <a:spcPct val="100000"/>
              </a:lnSpc>
              <a:spcBef>
                <a:spcPts val="600"/>
              </a:spcBef>
              <a:spcAft>
                <a:spcPts val="0"/>
              </a:spcAft>
              <a:buClr>
                <a:schemeClr val="accent1"/>
              </a:buClr>
              <a:buSzPct val="70000"/>
              <a:buFont typeface="Arial" panose="020B0604020202020204" pitchFamily="34" charset="0"/>
              <a:buChar char="•"/>
              <a:tabLst/>
              <a:defRPr/>
            </a:pPr>
            <a:endParaRPr kumimoji="0" lang="en-US" sz="2400" b="0" i="0" u="none" strike="noStrike" kern="1200" cap="none" spc="0" normalizeH="0" baseline="0" noProof="0" dirty="0">
              <a:ln>
                <a:noFill/>
              </a:ln>
              <a:effectLst/>
              <a:uLnTx/>
              <a:uFillTx/>
              <a:latin typeface="+mn-lt"/>
              <a:ea typeface="+mn-ea"/>
              <a:cs typeface="+mn-cs"/>
            </a:endParaRPr>
          </a:p>
          <a:p>
            <a:pPr marL="342900" marR="0" lvl="0" indent="-342900" algn="just" defTabSz="914400" rtl="0" eaLnBrk="1" fontAlgn="auto" latinLnBrk="0" hangingPunct="1">
              <a:lnSpc>
                <a:spcPct val="100000"/>
              </a:lnSpc>
              <a:spcBef>
                <a:spcPts val="600"/>
              </a:spcBef>
              <a:spcAft>
                <a:spcPts val="0"/>
              </a:spcAft>
              <a:buClr>
                <a:schemeClr val="accent1"/>
              </a:buClr>
              <a:buSzPct val="70000"/>
              <a:buFont typeface="Arial" panose="020B0604020202020204" pitchFamily="34" charset="0"/>
              <a:buChar char="•"/>
              <a:tabLst/>
              <a:defRPr/>
            </a:pPr>
            <a:endParaRPr kumimoji="0" lang="en-US" sz="2400" b="0" i="0" u="none" strike="noStrike" kern="1200" cap="none" spc="0" normalizeH="0" baseline="0" noProof="0" dirty="0">
              <a:ln>
                <a:noFill/>
              </a:ln>
              <a:effectLst/>
              <a:uLnTx/>
              <a:uFillTx/>
              <a:latin typeface="+mn-lt"/>
              <a:ea typeface="+mn-ea"/>
              <a:cs typeface="+mn-cs"/>
            </a:endParaRPr>
          </a:p>
          <a:p>
            <a:pPr marL="342900" marR="0" lvl="0" indent="-342900" algn="just" defTabSz="914400" rtl="0" eaLnBrk="1" fontAlgn="auto" latinLnBrk="0" hangingPunct="1">
              <a:lnSpc>
                <a:spcPct val="100000"/>
              </a:lnSpc>
              <a:spcBef>
                <a:spcPts val="600"/>
              </a:spcBef>
              <a:spcAft>
                <a:spcPts val="0"/>
              </a:spcAft>
              <a:buClr>
                <a:schemeClr val="accent1"/>
              </a:buClr>
              <a:buSzPct val="70000"/>
              <a:buFont typeface="Arial" panose="020B0604020202020204" pitchFamily="34" charset="0"/>
              <a:buChar char="•"/>
              <a:tabLst/>
              <a:defRPr/>
            </a:pPr>
            <a:endParaRPr kumimoji="0" lang="en-US" sz="2400" b="0" i="0" u="none" strike="noStrike" kern="1200" cap="none" spc="0" normalizeH="0" baseline="0" noProof="0" dirty="0">
              <a:ln>
                <a:noFill/>
              </a:ln>
              <a:effectLst/>
              <a:uLnTx/>
              <a:uFillTx/>
              <a:latin typeface="+mn-lt"/>
              <a:ea typeface="+mn-ea"/>
              <a:cs typeface="+mn-cs"/>
            </a:endParaRPr>
          </a:p>
          <a:p>
            <a:pPr marL="342900" marR="0" lvl="0" indent="-342900" algn="just" defTabSz="914400" rtl="0" eaLnBrk="1" fontAlgn="auto" latinLnBrk="0" hangingPunct="1">
              <a:lnSpc>
                <a:spcPct val="100000"/>
              </a:lnSpc>
              <a:spcBef>
                <a:spcPts val="600"/>
              </a:spcBef>
              <a:spcAft>
                <a:spcPts val="0"/>
              </a:spcAft>
              <a:buClr>
                <a:schemeClr val="accent1"/>
              </a:buClr>
              <a:buSzPct val="70000"/>
              <a:buFont typeface="Arial" panose="020B0604020202020204" pitchFamily="34" charset="0"/>
              <a:buChar char="•"/>
              <a:tabLst/>
              <a:defRPr/>
            </a:pPr>
            <a:endParaRPr kumimoji="0" lang="en-US" sz="2400" b="0" i="0" u="none" strike="noStrike" kern="1200" cap="none" spc="0" normalizeH="0" baseline="0" noProof="0" dirty="0">
              <a:ln>
                <a:noFill/>
              </a:ln>
              <a:effectLst/>
              <a:uLnTx/>
              <a:uFillTx/>
              <a:latin typeface="+mn-lt"/>
              <a:ea typeface="+mn-ea"/>
              <a:cs typeface="+mn-cs"/>
            </a:endParaRPr>
          </a:p>
          <a:p>
            <a:pPr marR="0" lvl="0" algn="just" defTabSz="914400" rtl="0" eaLnBrk="1" fontAlgn="auto" latinLnBrk="0" hangingPunct="1">
              <a:lnSpc>
                <a:spcPct val="100000"/>
              </a:lnSpc>
              <a:spcBef>
                <a:spcPts val="600"/>
              </a:spcBef>
              <a:spcAft>
                <a:spcPts val="0"/>
              </a:spcAft>
              <a:buClr>
                <a:schemeClr val="accent1"/>
              </a:buClr>
              <a:buSzPct val="70000"/>
              <a:tabLst/>
              <a:defRPr/>
            </a:pPr>
            <a:endParaRPr kumimoji="0" lang="en-US" sz="2400" b="0" i="0" u="none" strike="noStrike" kern="1200" cap="none" spc="0" normalizeH="0" baseline="0" noProof="0" dirty="0">
              <a:ln>
                <a:noFill/>
              </a:ln>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9">
            <a:extLst>
              <a:ext uri="{FF2B5EF4-FFF2-40B4-BE49-F238E27FC236}">
                <a16:creationId xmlns:a16="http://schemas.microsoft.com/office/drawing/2014/main" id="{6F6CB80C-7C1B-4179-917D-69A83A0AB14A}"/>
              </a:ext>
            </a:extLst>
          </p:cNvPr>
          <p:cNvPicPr>
            <a:picLocks noChangeAspect="1"/>
          </p:cNvPicPr>
          <p:nvPr/>
        </p:nvPicPr>
        <p:blipFill>
          <a:blip r:embed="rId2"/>
          <a:stretch>
            <a:fillRect/>
          </a:stretch>
        </p:blipFill>
        <p:spPr>
          <a:xfrm>
            <a:off x="1025013" y="2329638"/>
            <a:ext cx="1581860" cy="976166"/>
          </a:xfrm>
          <a:prstGeom prst="rect">
            <a:avLst/>
          </a:prstGeom>
        </p:spPr>
      </p:pic>
      <p:pic>
        <p:nvPicPr>
          <p:cNvPr id="17" name="Picture 16">
            <a:extLst>
              <a:ext uri="{FF2B5EF4-FFF2-40B4-BE49-F238E27FC236}">
                <a16:creationId xmlns:a16="http://schemas.microsoft.com/office/drawing/2014/main" id="{422EA615-6F6D-4C18-9E10-4237F0432935}"/>
              </a:ext>
            </a:extLst>
          </p:cNvPr>
          <p:cNvPicPr>
            <a:picLocks noChangeAspect="1"/>
          </p:cNvPicPr>
          <p:nvPr/>
        </p:nvPicPr>
        <p:blipFill>
          <a:blip r:embed="rId3"/>
          <a:stretch>
            <a:fillRect/>
          </a:stretch>
        </p:blipFill>
        <p:spPr>
          <a:xfrm>
            <a:off x="1340108" y="3958638"/>
            <a:ext cx="1907704" cy="1271803"/>
          </a:xfrm>
          <a:prstGeom prst="rect">
            <a:avLst/>
          </a:prstGeom>
        </p:spPr>
      </p:pic>
      <p:pic>
        <p:nvPicPr>
          <p:cNvPr id="2052" name="Picture 4" descr="Django Community | Django">
            <a:extLst>
              <a:ext uri="{FF2B5EF4-FFF2-40B4-BE49-F238E27FC236}">
                <a16:creationId xmlns:a16="http://schemas.microsoft.com/office/drawing/2014/main" id="{D16BE570-7DF5-4D52-A2C1-A1A04E4AB4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48905" y="2947402"/>
            <a:ext cx="1604553" cy="55880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ile:Amazon Web Services Logo.svg - Wikimedia Commons">
            <a:extLst>
              <a:ext uri="{FF2B5EF4-FFF2-40B4-BE49-F238E27FC236}">
                <a16:creationId xmlns:a16="http://schemas.microsoft.com/office/drawing/2014/main" id="{A26D0E5A-3A5F-4A84-A23C-A0EA367F975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09125" y="2122037"/>
            <a:ext cx="1596467" cy="95566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Js, react js, logo, react, react native icon - Free download">
            <a:extLst>
              <a:ext uri="{FF2B5EF4-FFF2-40B4-BE49-F238E27FC236}">
                <a16:creationId xmlns:a16="http://schemas.microsoft.com/office/drawing/2014/main" id="{FDEDEFE0-7111-4527-A644-A8B9F3313B9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39873" y="4474082"/>
            <a:ext cx="1131437" cy="11314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ile:CSS3 and HTML5 logos and wordmarks.svg - Wikimedia Commons">
            <a:extLst>
              <a:ext uri="{FF2B5EF4-FFF2-40B4-BE49-F238E27FC236}">
                <a16:creationId xmlns:a16="http://schemas.microsoft.com/office/drawing/2014/main" id="{7F569C09-A434-4D00-950F-14DE147DDB2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3150" y="4474082"/>
            <a:ext cx="1596467" cy="1033823"/>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Jenkins Logo PNG Transparent &amp;amp; SVG Vector - Freebie Supply">
            <a:extLst>
              <a:ext uri="{FF2B5EF4-FFF2-40B4-BE49-F238E27FC236}">
                <a16:creationId xmlns:a16="http://schemas.microsoft.com/office/drawing/2014/main" id="{3D2E0BDA-1582-435C-B7FB-11D6EBC9398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74114" y="3071563"/>
            <a:ext cx="1844873" cy="13836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B04185EF2A1943A4128A13A69DDCE7" ma:contentTypeVersion="0" ma:contentTypeDescription="Create a new document." ma:contentTypeScope="" ma:versionID="8a7d988a8845e83bd68b4b0cdd4ebbbf">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89D9B7-ABD1-49E3-B5C8-90155D9985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872920D-1704-4E15-9BE1-34298557879A}">
  <ds:schemaRefs>
    <ds:schemaRef ds:uri="http://schemas.microsoft.com/sharepoint/v3/contenttype/forms"/>
  </ds:schemaRefs>
</ds:datastoreItem>
</file>

<file path=customXml/itemProps3.xml><?xml version="1.0" encoding="utf-8"?>
<ds:datastoreItem xmlns:ds="http://schemas.openxmlformats.org/officeDocument/2006/customXml" ds:itemID="{DA9F00B2-C458-447D-9A09-BBD0A57F470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TM04033919[[fn=Circuit]]</Template>
  <TotalTime>2123</TotalTime>
  <Words>662</Words>
  <Application>Microsoft Office PowerPoint</Application>
  <PresentationFormat>On-screen Show (4:3)</PresentationFormat>
  <Paragraphs>131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Times New Roman</vt:lpstr>
      <vt:lpstr>Trebuchet MS</vt:lpstr>
      <vt:lpstr>Tw Cen MT</vt:lpstr>
      <vt:lpstr>Wingdings</vt:lpstr>
      <vt:lpstr>Circuit</vt:lpstr>
      <vt:lpstr>PowerPoint Presentation</vt:lpstr>
      <vt:lpstr>Introduction</vt:lpstr>
      <vt:lpstr>Introduction</vt:lpstr>
      <vt:lpstr>Objectives</vt:lpstr>
      <vt:lpstr>PowerPoint Presentation</vt:lpstr>
      <vt:lpstr>PowerPoint Presentation</vt:lpstr>
      <vt:lpstr>PowerPoint Presentation</vt:lpstr>
      <vt:lpstr>Block DIAGRAM</vt:lpstr>
      <vt:lpstr>H/W anD S/W resources Required</vt:lpstr>
      <vt:lpstr>PowerPoint Presentation</vt:lpstr>
      <vt:lpstr>PowerPoint Presentation</vt:lpstr>
      <vt:lpstr>References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Pune Institute of Computer Technology, Pune Dept. of E&amp;TC</dc:title>
  <dc:creator>Vaibhav</dc:creator>
  <cp:lastModifiedBy>Admin</cp:lastModifiedBy>
  <cp:revision>130</cp:revision>
  <dcterms:created xsi:type="dcterms:W3CDTF">2015-01-02T02:53:48Z</dcterms:created>
  <dcterms:modified xsi:type="dcterms:W3CDTF">2021-10-07T08:18:06Z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0x0101007DB04185EF2A1943A4128A13A69DDCE7</vt:lpwstr>
  </property>
</Properties>
</file>