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</p:sldIdLst>
  <p:sldSz cx="9144000" cy="5143500" type="screen16x9"/>
  <p:notesSz cx="6858000" cy="9144000"/>
  <p:embeddedFontLs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Montserrat SemiBold" panose="020B0604020202020204" charset="0"/>
      <p:regular r:id="rId20"/>
      <p:bold r:id="rId21"/>
      <p:italic r:id="rId22"/>
      <p:boldItalic r:id="rId23"/>
    </p:embeddedFont>
    <p:embeddedFont>
      <p:font typeface="Source Code Pr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16c57d0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g1716c57d0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16c57d09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716c57d09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253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16c57d09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716c57d09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16c57d09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g1716c57d09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16c57d09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1716c57d09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16c57d09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716c57d09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16c57d09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716c57d09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16c57d09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716c57d09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16c57d09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716c57d09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16c57d09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716c57d09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16c57d09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716c57d09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0" y="7937"/>
            <a:ext cx="9144000" cy="7431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24766"/>
          <a:stretch/>
        </p:blipFill>
        <p:spPr>
          <a:xfrm>
            <a:off x="7591425" y="276225"/>
            <a:ext cx="1196974" cy="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11150" y="292100"/>
            <a:ext cx="85218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150" y="1228725"/>
            <a:ext cx="85218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tikshaLad07/Powerbi-Capstone-project/blob/main/Capston%20Excell%20projec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PratikshaLad07/Powerbi-Capstone-project" TargetMode="External"/><Relationship Id="rId4" Type="http://schemas.openxmlformats.org/officeDocument/2006/relationships/hyperlink" Target="https://github.com/PratikshaLad07/Powerbi-Capstone-project/blob/main/capston%20Sql%20projec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312737" y="304800"/>
            <a:ext cx="4076700" cy="45339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BY PRATIKSHA BALASAHEB LAD</a:t>
            </a:r>
            <a:endParaRPr dirty="0"/>
          </a:p>
        </p:txBody>
      </p:sp>
      <p:sp>
        <p:nvSpPr>
          <p:cNvPr id="65" name="Google Shape;65;p15"/>
          <p:cNvSpPr txBox="1"/>
          <p:nvPr/>
        </p:nvSpPr>
        <p:spPr>
          <a:xfrm>
            <a:off x="541825" y="1376350"/>
            <a:ext cx="3847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None/>
            </a:pPr>
            <a:r>
              <a:rPr lang="en" sz="1900" b="1" dirty="0">
                <a:latin typeface="Montserrat"/>
                <a:ea typeface="Montserrat"/>
                <a:cs typeface="Montserrat"/>
                <a:sym typeface="Montserrat"/>
              </a:rPr>
              <a:t>Business Analyst Career Program - Capstone Project</a:t>
            </a:r>
            <a:endParaRPr sz="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12737" y="1528762"/>
            <a:ext cx="55500" cy="758700"/>
          </a:xfrm>
          <a:prstGeom prst="rect">
            <a:avLst/>
          </a:prstGeom>
          <a:solidFill>
            <a:srgbClr val="04A5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479" y="1376350"/>
            <a:ext cx="3018901" cy="301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Conclusion and Inferences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799978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dirty="0">
                <a:latin typeface="Montserrat"/>
                <a:ea typeface="Montserrat"/>
                <a:cs typeface="Montserrat"/>
                <a:sym typeface="Montserrat"/>
              </a:rPr>
              <a:t>Conclusion –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solidFill>
                <a:schemeClr val="accent1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Paseo is the most sold product.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 segment has highest number of sales. 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France has highest number of sales.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 have more sales ,which country invest they become in profit.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Enterprise sector is in loss .who invest </a:t>
            </a:r>
            <a:r>
              <a:rPr lang="en-US" sz="1600" dirty="0">
                <a:solidFill>
                  <a:schemeClr val="accent1"/>
                </a:solidFill>
                <a:latin typeface="Montserrat"/>
                <a:cs typeface="Arial" panose="020B0604020202020204" pitchFamily="34" charset="0"/>
                <a:sym typeface="Montserrat"/>
              </a:rPr>
              <a:t>they become in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Answers of that 6 Questions</a:t>
            </a:r>
            <a:br>
              <a:rPr lang="en-I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799978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3600" dirty="0">
              <a:solidFill>
                <a:schemeClr val="accent1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France and Canada are top two countries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Carretera , Montana , </a:t>
            </a:r>
            <a:r>
              <a:rPr lang="en-US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bottom three products 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Amarilla , VTT ,Paseo , Montana , Carretera.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Units Year over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Paseo Government Wise.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Paseo Government Wise.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93450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1923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Endnotes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311700" y="993350"/>
            <a:ext cx="57138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Reference Links:-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Montserrat"/>
                <a:ea typeface="Montserrat"/>
                <a:cs typeface="Montserrat"/>
                <a:sym typeface="Montserrat"/>
              </a:rPr>
              <a:t>Excel – </a:t>
            </a:r>
            <a:r>
              <a:rPr lang="en-IN" b="1" dirty="0"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https://github.com/PratikshaLad07/Powerbi-Capstone-project/blob/main/Capston%20Excell%20project</a:t>
            </a:r>
            <a:endParaRPr lang="en-IN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Montserrat"/>
                <a:ea typeface="Montserrat"/>
                <a:cs typeface="Montserrat"/>
                <a:sym typeface="Montserrat"/>
              </a:rPr>
              <a:t>SQL – </a:t>
            </a:r>
            <a:r>
              <a:rPr lang="en-IN" b="1" dirty="0"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https://github.com/PratikshaLad07/Powerbi-Capstone-project/blob/main/capston%20Sql%20project</a:t>
            </a:r>
            <a:endParaRPr lang="en-IN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Montserrat"/>
                <a:ea typeface="Montserrat"/>
                <a:cs typeface="Montserrat"/>
                <a:sym typeface="Montserrat"/>
              </a:rPr>
              <a:t>Power-BI - </a:t>
            </a:r>
            <a:r>
              <a:rPr lang="en-IN" b="1" dirty="0"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https://github.com/PratikshaLad07/Powerbi-Capstone-project</a:t>
            </a:r>
            <a:endParaRPr lang="en-IN" b="1" dirty="0"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88925" y="149225"/>
            <a:ext cx="640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57E"/>
              </a:buClr>
              <a:buSzPts val="1800"/>
              <a:buFont typeface="Montserrat"/>
              <a:buNone/>
            </a:pPr>
            <a:r>
              <a:rPr lang="en" sz="1800" b="1" i="0" u="none" strike="noStrike" cap="none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20175" y="794516"/>
            <a:ext cx="8542200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endParaRPr sz="140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 dirty="0">
                <a:latin typeface="Montserrat SemiBold"/>
                <a:ea typeface="Montserrat SemiBold"/>
                <a:cs typeface="Montserrat SemiBold"/>
                <a:sym typeface="Montserrat SemiBold"/>
              </a:rPr>
              <a:t>Data </a:t>
            </a:r>
            <a:r>
              <a:rPr lang="en-IN" dirty="0">
                <a:latin typeface="Montserrat SemiBold"/>
                <a:ea typeface="Montserrat SemiBold"/>
                <a:cs typeface="Montserrat SemiBold"/>
                <a:sym typeface="Montserrat SemiBold"/>
              </a:rPr>
              <a:t>Visualisation and exploration</a:t>
            </a:r>
            <a:endParaRPr lang="en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 dirty="0">
                <a:latin typeface="Montserrat SemiBold"/>
                <a:ea typeface="Montserrat SemiBold"/>
                <a:cs typeface="Montserrat SemiBold"/>
                <a:sym typeface="Montserrat SemiBold"/>
              </a:rPr>
              <a:t>Statistical Analysis using Excel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 dirty="0">
                <a:latin typeface="Montserrat SemiBold"/>
                <a:ea typeface="Montserrat SemiBold"/>
                <a:cs typeface="Montserrat SemiBold"/>
                <a:sym typeface="Montserrat SemiBold"/>
              </a:rPr>
              <a:t>Graphical Analysis using Excel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 dirty="0">
                <a:latin typeface="Montserrat SemiBold"/>
                <a:ea typeface="Montserrat SemiBold"/>
                <a:cs typeface="Montserrat SemiBold"/>
                <a:sym typeface="Montserrat SemiBold"/>
              </a:rPr>
              <a:t>Insert the given data into the SQL server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 dirty="0">
                <a:latin typeface="Montserrat SemiBold"/>
                <a:ea typeface="Montserrat SemiBold"/>
                <a:cs typeface="Montserrat SemiBold"/>
                <a:sym typeface="Montserrat SemiBold"/>
              </a:rPr>
              <a:t>Import the Data from the SQL Database into PowerBI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 dirty="0">
                <a:latin typeface="Montserrat SemiBold"/>
                <a:ea typeface="Montserrat SemiBold"/>
                <a:cs typeface="Montserrat SemiBold"/>
                <a:sym typeface="Montserrat SemiBold"/>
              </a:rPr>
              <a:t>Interactive Dashboard by using visualization tools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 dirty="0">
                <a:latin typeface="Montserrat SemiBold"/>
                <a:ea typeface="Montserrat SemiBold"/>
                <a:cs typeface="Montserrat SemiBold"/>
                <a:sym typeface="Montserrat SemiBold"/>
              </a:rPr>
              <a:t>Conclusion and Inferences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 dirty="0">
                <a:latin typeface="Montserrat SemiBold"/>
                <a:ea typeface="Montserrat SemiBold"/>
                <a:cs typeface="Montserrat SemiBold"/>
                <a:sym typeface="Montserrat SemiBold"/>
              </a:rPr>
              <a:t>Endnotes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5" name="Google Shape;75;p16" descr="agenda – Palo Alto Daily Po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8063" y="110331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Exploration 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0" y="780585"/>
            <a:ext cx="8832300" cy="57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dirty="0">
                <a:latin typeface="Montserrat"/>
                <a:ea typeface="Montserrat"/>
                <a:cs typeface="Montserrat"/>
                <a:sym typeface="Montserrat"/>
              </a:rPr>
              <a:t>I have done the data cleaning and Take some insights from it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85FE76-60B2-4927-BAD3-8A2CA1635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70568"/>
            <a:ext cx="6678118" cy="37564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E33D-6EA9-4A57-8CAF-28936ECB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4380D-B5C9-4F98-B093-EA599F6AF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66434"/>
            <a:ext cx="8520600" cy="3340200"/>
          </a:xfrm>
        </p:spPr>
        <p:txBody>
          <a:bodyPr/>
          <a:lstStyle/>
          <a:p>
            <a:pPr marL="114300" indent="0">
              <a:buNone/>
            </a:pPr>
            <a:r>
              <a:rPr lang="en-IN" dirty="0"/>
              <a:t>I have done analysis on profit , sales and Cogs Quantity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C5C54-184D-4676-A318-7343E97CB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32" y="1437109"/>
            <a:ext cx="6413292" cy="360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3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Statistical Analysis using Excel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0" y="743416"/>
            <a:ext cx="8832300" cy="71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dirty="0">
                <a:latin typeface="Montserrat"/>
                <a:ea typeface="Montserrat"/>
                <a:cs typeface="Montserrat"/>
                <a:sym typeface="Montserrat"/>
              </a:rPr>
              <a:t>I have performed various statistical analysis like mean ,median ,std , </a:t>
            </a:r>
            <a:r>
              <a:rPr lang="en-IN" sz="1600" dirty="0" err="1">
                <a:latin typeface="Montserrat"/>
                <a:ea typeface="Montserrat"/>
                <a:cs typeface="Montserrat"/>
                <a:sym typeface="Montserrat"/>
              </a:rPr>
              <a:t>iqr</a:t>
            </a:r>
            <a:r>
              <a:rPr lang="en-IN" sz="1600" dirty="0">
                <a:latin typeface="Montserrat"/>
                <a:ea typeface="Montserrat"/>
                <a:cs typeface="Montserrat"/>
                <a:sym typeface="Montserrat"/>
              </a:rPr>
              <a:t> on sales ,profit, etc.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A4582A-7AEB-4697-B21E-BB770FB46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65" y="1279085"/>
            <a:ext cx="6870070" cy="38644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using Excel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0" y="743415"/>
            <a:ext cx="8832300" cy="483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dirty="0">
                <a:latin typeface="Montserrat"/>
                <a:ea typeface="Montserrat"/>
                <a:cs typeface="Montserrat"/>
                <a:sym typeface="Montserrat"/>
              </a:rPr>
              <a:t>Here is my Excel Dashboard which gives all Graphical Analysis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CEFB9-5AA6-4FB6-A7FB-55A90489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08" y="1106328"/>
            <a:ext cx="7082852" cy="39841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Insert the given data into the SQL server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0" y="755374"/>
            <a:ext cx="8832300" cy="47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dirty="0">
                <a:latin typeface="Montserrat"/>
                <a:ea typeface="Montserrat"/>
                <a:cs typeface="Montserrat"/>
                <a:sym typeface="Montserrat"/>
              </a:rPr>
              <a:t>I  Uploaded the Excel file into Microsoft SQL Server and performed some basic Queries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7FFD0-1F55-BBC3-C7E5-01576C842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2292"/>
            <a:ext cx="4274634" cy="39912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FD039C-0C51-D619-0B2C-9513E1BFF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634" y="1152292"/>
            <a:ext cx="4869366" cy="39912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-14990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Import the Data from the SQL Database into PowerBI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0" y="740505"/>
            <a:ext cx="9144000" cy="64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dirty="0">
                <a:latin typeface="Montserrat"/>
                <a:ea typeface="Montserrat"/>
                <a:cs typeface="Montserrat"/>
                <a:sym typeface="Montserrat"/>
              </a:rPr>
              <a:t>The Data is Successfully Imported from SQL Database  into </a:t>
            </a:r>
            <a:r>
              <a:rPr lang="en-IN" sz="1600" dirty="0" err="1">
                <a:latin typeface="Montserrat"/>
                <a:ea typeface="Montserrat"/>
                <a:cs typeface="Montserrat"/>
                <a:sym typeface="Montserrat"/>
              </a:rPr>
              <a:t>PowerBI</a:t>
            </a: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4D93D-3A4D-4FCF-81A8-A0135AE0B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24" y="1169233"/>
            <a:ext cx="6728916" cy="37850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Interactive Dashboard by using visualization tools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0" y="748085"/>
            <a:ext cx="8520600" cy="44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dirty="0">
                <a:latin typeface="Montserrat"/>
                <a:ea typeface="Montserrat"/>
                <a:cs typeface="Montserrat"/>
                <a:sym typeface="Montserrat"/>
              </a:rPr>
              <a:t>Power-BI Dashboard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319DF4-AC52-452D-935E-5803B7AAF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9" y="1072925"/>
            <a:ext cx="7102006" cy="39948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323</Words>
  <Application>Microsoft Office PowerPoint</Application>
  <PresentationFormat>On-screen Show (16:9)</PresentationFormat>
  <Paragraphs>79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Source Code Pro</vt:lpstr>
      <vt:lpstr>Montserrat</vt:lpstr>
      <vt:lpstr>Montserrat SemiBold</vt:lpstr>
      <vt:lpstr>Arial</vt:lpstr>
      <vt:lpstr>Simple Light</vt:lpstr>
      <vt:lpstr>3_Beach Day</vt:lpstr>
      <vt:lpstr>PowerPoint Presentation</vt:lpstr>
      <vt:lpstr>PowerPoint Presentation</vt:lpstr>
      <vt:lpstr>Data Exploration </vt:lpstr>
      <vt:lpstr>Data Analysis</vt:lpstr>
      <vt:lpstr>Statistical Analysis using Excel</vt:lpstr>
      <vt:lpstr>Graphical Analysis using Excel</vt:lpstr>
      <vt:lpstr>Insert the given data into the SQL server</vt:lpstr>
      <vt:lpstr>Import the Data from the SQL Database into PowerBI</vt:lpstr>
      <vt:lpstr>Interactive Dashboard by using visualization tools</vt:lpstr>
      <vt:lpstr>Conclusion and Inferences</vt:lpstr>
      <vt:lpstr>Answers of that 6 Questions </vt:lpstr>
      <vt:lpstr>Endnotes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PRATIKSHA</dc:creator>
  <cp:lastModifiedBy>Pratiksha Lad</cp:lastModifiedBy>
  <cp:revision>17</cp:revision>
  <dcterms:modified xsi:type="dcterms:W3CDTF">2024-09-05T20:32:54Z</dcterms:modified>
</cp:coreProperties>
</file>