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9824-1FD1-327A-B4D9-D8BFCADF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150DB-D006-911D-D8B4-83B03DE82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40F2-1C1D-AB49-0E3F-530A358D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2447-7194-771A-1DB7-DA97511E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3C51-37A0-EF9F-365F-406EA76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B58F-EBE9-CF97-0D08-9CACC8C1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456EC-1225-FE9A-CB07-03438AE7F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5CBF-3D5D-1D90-1310-A8D57238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88ED-D745-D68A-1958-F0E9D0A8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BC27-78EC-6E7D-ABF9-556BFB2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3ED01-AD99-EF27-B215-3608A316B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DEB2-9D78-A8B4-E9A0-A867F988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4372-0F01-18FA-A773-DA354F6D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CD26-DC8D-4FB6-BC56-A18E02A5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BCD9-48A0-5E94-51A5-243031F3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46D0-00C9-B025-46F6-BC947ADD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5E78-999F-EECA-C6ED-2502F0EE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B780-403E-FD19-76BC-F21DAB89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3AF2-A4DE-B506-2730-68FE0104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EC53-C0C6-8644-76D1-C867CDF0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3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6912-09C0-88D5-F094-05FDE67A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CAE9-A4E3-885F-FF38-88730AE2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E9CF-B633-F200-802E-2FE5343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6E75-10B7-C1D4-7341-0D8FC502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DFFC-8988-8F25-0A3F-19FC1CD4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8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85D-F9E9-509B-7B7D-BBA3FF5B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F729-15D7-8BE8-6F37-2A697EA32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6A09-F6AF-00C3-5C38-7051FDDF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E662D-D607-1900-9750-950B7E6B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B79ED-8362-D98A-AE38-35DB9F7A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943B-B90D-7077-019C-D6844AC3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9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9477-78FC-7013-D77B-2E0BAB6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CDB1-F0EF-64E3-4829-A20BE0D0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E9CF2-33AD-520A-9B32-E104AEC9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A4626-9A81-4A54-AF70-7B3D3C718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91862-0303-3E13-01CA-30DC44C87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63B0B-81A2-98DD-0894-9720E284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71F44-8A92-0964-F7FE-159BD5A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FC4CE-FCB0-FCEB-43D8-FB77DF0D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E422-A44C-AEA4-A2AC-F8E5CC7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F6C0C-ECEB-1B0D-0B65-A5C949EE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92A9-8FBB-C931-BDEB-35C5CED5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40E67-02C5-8F93-B380-F79B1C1E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3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BD433-FCA0-0999-8BE9-5CEE0F2C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55F33-63F8-813F-1FDC-7356FCD8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7A7BC-2D56-BDE4-9639-329B1ABD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0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47B4-6858-4205-C755-F1E46BDE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6DF5-491D-BECA-3E22-8A46D5F8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BD437-37CB-894D-8244-BF529B9EF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0761-FCEF-3910-911C-E616A200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1C96-1A36-4A12-0A62-A7F234BC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42E2-00F7-F302-E1AF-2FFCE7FC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0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32A2-E1E9-03E8-15A7-C342B4A5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FCF5D-3795-E260-4A10-61ED6CEF4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F945-E49B-E903-FDCC-73FBD230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4747D-771B-962D-8A4B-2132B2E5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EE8B-EAA4-8771-03AA-0DD334BD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84F82-06AB-6901-838F-AED4054E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4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EA46D-3E37-AAB9-DEE8-5C133D25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29700-EA8B-8D9D-4941-155696AB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8052-01B7-5BDC-CFA1-84BC54793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9A97-2D4A-4656-81B7-FD21F9E524B6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742F-D6AC-E87B-E039-A9FC5A384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1E7F-FF37-4BC3-B5A2-015097E21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2ADD-259A-450A-A384-D6D5B03A8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2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7E7E-6EA2-4DE5-24E8-E318C8FCC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59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Bayes Theorem using Python.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E661C-94FD-C3A2-EC39-A37C26AE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8104"/>
            <a:ext cx="9144000" cy="107969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 - Practical 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DBB6-CDA0-8007-D0BB-143EC38B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C77C-1AA7-3D9F-C205-40B0D472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90EAA4-69F8-A381-B4A7-B5CEB848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5" y="478303"/>
            <a:ext cx="11872709" cy="58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0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4703-BC57-FA83-E0A7-D27684C0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E623-A076-32C3-A720-EEFB2D0E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CDD871-E9F0-22D2-D92D-1D4A15D5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3" y="536126"/>
            <a:ext cx="6251444" cy="4637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EAFD33-C96E-ECC7-B7CA-FD69AFB3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262303"/>
            <a:ext cx="8667750" cy="20706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AF48C1-C27F-4E98-9847-4ACF4A790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23" y="3748390"/>
            <a:ext cx="6073800" cy="42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B12825-5FC8-7202-ECA1-B2C891674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065" y="4360985"/>
            <a:ext cx="10370936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5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D58A-8E41-84A0-7382-69E66832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2450-676D-1A5D-40E7-95022C7B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A7F4D-E765-AB62-2699-5B1FDB0C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1" y="488131"/>
            <a:ext cx="3900306" cy="1079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A31839-B95C-D4B4-4DEF-D66C4829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49" y="64978"/>
            <a:ext cx="7525720" cy="1633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401B46-0AA5-39C4-DB17-D601AFC36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31" y="2325125"/>
            <a:ext cx="5788287" cy="13255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D37F23-DA48-8038-BB7B-D8663DF56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486" y="2252663"/>
            <a:ext cx="4419600" cy="392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F520F8-89BD-FDF8-F5D2-DF7E122E0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22" y="6088881"/>
            <a:ext cx="7793289" cy="7041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9B3C69-41DC-81BF-802B-C31F05F52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31" y="3754229"/>
            <a:ext cx="3339237" cy="3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Implement Bayes Theorem using Python.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7</cp:revision>
  <dcterms:created xsi:type="dcterms:W3CDTF">2024-09-15T09:31:44Z</dcterms:created>
  <dcterms:modified xsi:type="dcterms:W3CDTF">2024-09-15T11:57:06Z</dcterms:modified>
</cp:coreProperties>
</file>