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A17D-9136-B9A4-EBE8-04EE8FFFC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ECF72-0B82-19F4-C27D-836430F77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AA3F7-6B2A-F420-374B-DC86F93B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A3A8-65C3-4D87-AA06-07A10521DB9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7C6D2-C360-1B80-434D-E57E205E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BB83F-5D38-A872-C1BA-0CA59802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B5C3-5047-4482-BB4E-5CA6170F9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20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4FF4-6C30-5AB1-1587-CCB0A8D3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6A7B6-B04F-DAE5-6D8A-D9495C384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1335F-C3CD-29D6-3F45-56451F74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A3A8-65C3-4D87-AA06-07A10521DB9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F5970-65BB-3844-C47D-E4A8FF87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92F70-C67B-6430-8617-479EBED8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B5C3-5047-4482-BB4E-5CA6170F9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56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6EAA2-DD21-0E08-0C3A-10D6122BE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443BE-2D72-2AA1-895A-3A6AF0DED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8E585-72C6-45EA-C683-1520ED66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A3A8-65C3-4D87-AA06-07A10521DB9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759A6-94E8-F2A4-6452-550EEB25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1D9A1-8338-80C6-1749-42E51838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B5C3-5047-4482-BB4E-5CA6170F9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68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836E-9BE2-5E19-9DBB-A3F4EB11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5233-522B-CB89-C929-87E37C547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6688E-3BB6-6F73-2F6E-EEDD4794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A3A8-65C3-4D87-AA06-07A10521DB9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C9340-35D7-6E5A-0334-A7455C56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928D2-605C-7D1B-205C-7F43A04A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B5C3-5047-4482-BB4E-5CA6170F9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48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E76E-E728-FA96-48BB-FB22B2C3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7B9F7-45E2-7FD7-01D6-101548FC3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BF382-8650-BB6E-727A-6F9C96B9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A3A8-65C3-4D87-AA06-07A10521DB9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B1E7A-9E43-C7F8-B6D6-D9212047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ADD3F-7C47-BC43-C25C-1C190AF7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B5C3-5047-4482-BB4E-5CA6170F9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54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BAD9-A023-2C7B-9245-5D2C8F23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32C2D-6225-BB87-E3D5-1C8D4928D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C5777-3AB9-8F43-3ADA-DB2062C9E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79BC5-A879-BE03-07C3-1AE03141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A3A8-65C3-4D87-AA06-07A10521DB9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C5F30-832D-BF8B-143A-45C659C0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71966-31DC-25FD-C4D3-075A73CD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B5C3-5047-4482-BB4E-5CA6170F9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78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7238-3D55-3F81-C542-78477F62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FA472-E0FC-2BBC-0B4C-23DD85CC0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7B480-468B-5B78-6DAD-F2E59EFC6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64096-8858-67B3-157C-149163002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D1A48-993B-45B6-D14F-5061EE579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2C62D-3BF2-4439-8041-596D130A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A3A8-65C3-4D87-AA06-07A10521DB9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8DB66-6C49-3FAF-E387-1CCC233D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7F5E7-DDA3-E41F-2264-6F599ECA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B5C3-5047-4482-BB4E-5CA6170F9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37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C893-8058-322F-D280-EBC61644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27D98-5C07-F77E-831C-8D25DFA4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A3A8-65C3-4D87-AA06-07A10521DB9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DBC6B-4F49-1B6D-0813-D0022BF9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94884-C288-2540-F2D0-2C4AB34B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B5C3-5047-4482-BB4E-5CA6170F9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58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A76BF-3D92-868B-DE52-66B8173E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A3A8-65C3-4D87-AA06-07A10521DB9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F372B-9B23-C1E7-A11E-8DE0A360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1A286-CAC8-E76F-2609-3E12DFD3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B5C3-5047-4482-BB4E-5CA6170F9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32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BDFC-8CCC-B970-B1AE-237B9FE3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977C-92DE-DBEB-118A-00106E1AB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96CD9-5CD1-A06F-3B1F-62D881A79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1CEE6-DA2D-7B33-AA69-CE10BD5E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A3A8-65C3-4D87-AA06-07A10521DB9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03BE4-73B6-A9F6-CF12-951CA9D0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3C5BD-7EF1-D1D3-D9B6-9CE0107A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B5C3-5047-4482-BB4E-5CA6170F9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82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4EDD-CDA8-EAE9-EC49-70615D058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CD440-C559-482A-3AF7-F82BD47B8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B4326-4468-94CA-6F07-255D21DE0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52EF3-6239-1844-CEA1-3DF6F2FE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A3A8-65C3-4D87-AA06-07A10521DB9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5BDC7-1948-75A6-F103-EBF47748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7AF08-D1BB-0751-CBA6-53544771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B5C3-5047-4482-BB4E-5CA6170F9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84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77B6A-A90F-5044-E3AE-DE02FAC00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D85F8-5CEE-2094-C071-A1686EE85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7B762-46F4-0D9D-0209-588110F32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6A3A8-65C3-4D87-AA06-07A10521DB9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B7B80-C192-7C23-3C46-A4C922E33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BB848-799C-59C5-7296-1670808DC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B5C3-5047-4482-BB4E-5CA6170F9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1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C88D-6131-E271-3E7C-2152DDA46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014732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application to simulate language parser. 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80D99-68B5-1292-1205-4AB981541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916"/>
            <a:ext cx="9144000" cy="91088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AAI-Practical-13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87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589F-FF76-D155-2E8A-DEB25E57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290CF-FDA7-40D7-9FC9-766AD9C9E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30420-EB3B-0193-B069-A7B4D2F24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3" y="90488"/>
            <a:ext cx="4951974" cy="1172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7B934F-BE18-722E-7601-F07B498BC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63" y="1536620"/>
            <a:ext cx="6759395" cy="5321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9D08DA-507B-964B-DAF7-2BA588FAD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50870"/>
            <a:ext cx="81153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76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C1EF-C8ED-D9A5-2F3E-80E5F84A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3C9DF-7601-77F6-3E58-CC7EE4B92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009E3-6F8D-A6DC-CEBC-56A86CC50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0" y="365125"/>
            <a:ext cx="3757615" cy="1514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916AD-32F2-7EB7-7D69-1FED9112B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615" y="0"/>
            <a:ext cx="8331735" cy="2155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D02C2E-FD11-8FC0-047A-FA806D7DB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50" y="2484622"/>
            <a:ext cx="5993350" cy="23069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57BB91-84A1-1AD4-C1BF-D46B66C5C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265" y="5022166"/>
            <a:ext cx="8331734" cy="16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5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BDB7-686C-E93C-A59F-713124EA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567D0-E90D-6B82-9BCE-D503017B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73F8C-FA7F-1B2B-B8C3-08FFA12F9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5" y="0"/>
            <a:ext cx="6070465" cy="22844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4A4685-A824-3FA5-A32F-6CB8D0376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767" y="2320924"/>
            <a:ext cx="9131233" cy="453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3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5F03-D1AB-862B-8C0B-81517F05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23CF1-2837-2763-A8ED-2E7988E72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39646-BCCF-5F91-6738-0A7AB4CF3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95" y="630554"/>
            <a:ext cx="3587263" cy="1803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99CF2C-456E-B864-2C14-949718F24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89" y="2672862"/>
            <a:ext cx="4600135" cy="4151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BFF86D-F5CA-69E7-42E6-486AAC3A6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114" y="0"/>
            <a:ext cx="6972886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2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7460-0E3B-B373-2B76-0B6D5D46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D519-EC2F-CC30-7B65-1D19B6AD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2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C9EF2-4C62-664A-FEF9-A402B1560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9"/>
            <a:ext cx="8806376" cy="3643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B106C8-DF2B-336D-EADE-B9425063C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782328"/>
            <a:ext cx="8173329" cy="30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7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4129-0CFE-FFC2-046B-E8959297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CDF09-EAFE-E8AF-5F90-95FD5D588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BF370-23EB-46C5-4BD1-5A3111216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8106"/>
            <a:ext cx="5570807" cy="3385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7A543D-AC4D-1F95-6933-B119F13B2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887" y="681037"/>
            <a:ext cx="3840919" cy="3568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021A28-A335-C39E-98CA-C5422014F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46917"/>
            <a:ext cx="8707902" cy="24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3F52-2BDC-6869-4F8C-3DF05341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0E22-4DFE-947B-9ADE-8EA7BB964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1BFF6-0FB2-9AAB-B717-EB572B5E2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5" y="0"/>
            <a:ext cx="10396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2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9BD6-5E51-EB8E-1612-D39FA3D2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F558-4B4E-0FA4-E740-FF8D1F9E9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C7445F-8A54-3A0A-E311-92DCD1786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1" y="176213"/>
            <a:ext cx="4503853" cy="1919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6A2C4F-1CE1-5600-D278-B3FB8BE9D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403" y="20637"/>
            <a:ext cx="7532597" cy="2231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6CE89E-D5E5-E236-DAFD-F15E7BA3C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51" y="2566987"/>
            <a:ext cx="4503852" cy="2342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3E070A-3C9A-2901-BB6C-41C2C4C0A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402" y="2439594"/>
            <a:ext cx="7532598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8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8C049-1DFD-72DA-A842-633C5365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943A8-FB2E-E071-5918-9E59E6076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C2744-DD85-A64B-EF9D-3D71C4EFB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14975" cy="1924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3F1CDC-4194-5C0E-789B-42CB50D39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74" y="1924050"/>
            <a:ext cx="8848726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8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FC09-C1E2-A65F-3725-36AE68D4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94D7-CB46-CA6F-43E7-5F4825305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77DDD-395C-3987-01CE-2992F225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793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29C68F-128E-3F97-08A9-CB8F4B7C6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932" y="5472332"/>
            <a:ext cx="7634068" cy="11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9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82FC-1BCA-7247-A445-4948C73D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2F01-6381-0BF6-0318-10FF0AEF7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C2A9F-BECD-24F3-2D6B-C47F7590F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2950" cy="4029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2F3D1B-E5A8-5E13-B9EE-02E47839D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49" y="1159668"/>
            <a:ext cx="7639051" cy="569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6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B7FB-6599-3EB3-0691-B431B114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F7D39-7104-81D5-1B35-CE939E3C7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BC565-3AB4-599B-32D4-7E8897A40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71975" cy="388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84A1C-8EB0-CCCF-8F91-267FFB3D7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975" y="681037"/>
            <a:ext cx="7820025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7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33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Design an application to simulate language parser. </vt:lpstr>
      <vt:lpstr> </vt:lpstr>
      <vt:lpstr> </vt:lpstr>
      <vt:lpstr> </vt:lpstr>
      <vt:lpstr>  </vt:lpstr>
      <vt:lpstr> </vt:lpstr>
      <vt:lpstr> </vt:lpstr>
      <vt:lpstr> 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 application to simulate language parser. </dc:title>
  <dc:creator>Pratiksha Panda</dc:creator>
  <cp:lastModifiedBy>Pratiksha Panda</cp:lastModifiedBy>
  <cp:revision>3</cp:revision>
  <dcterms:created xsi:type="dcterms:W3CDTF">2024-10-05T17:30:20Z</dcterms:created>
  <dcterms:modified xsi:type="dcterms:W3CDTF">2024-10-05T19:25:34Z</dcterms:modified>
</cp:coreProperties>
</file>