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688C-428D-B063-60B4-27652A9B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0E8C-5554-B797-A3B6-6D43CE0D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FFA6-D3FC-1D6E-1948-D31F6BEB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269E-3BCD-282D-E352-1CE51A0D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5FDA-F920-34F3-120D-87F963A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2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A6BC-F7F9-47BC-5515-8DCDD19F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A589-8B0F-7202-2BED-2FE305EA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B986-3669-734D-7AF6-ACE3931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FD4E-CDAF-EB43-C43B-C266067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F53C-EDF2-AD03-1890-0BDA0FC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288A7-86E3-1BD7-078C-FA254049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647F-26BD-3928-6B7E-63C73BEB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0927-88C6-93F4-0653-57B857E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530A-5609-22CA-F04E-8FFFB26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9F98-9B27-2836-B904-79F8E927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0EE4-F5C5-D332-CFEA-1CB90E8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3B26-F96C-1A90-3521-66D69F14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C392-F096-7BA3-84FC-1A8BADB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238-63F6-4687-91DF-E91CE538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F5D4-BA18-3D63-13D7-DA7E52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F43-C836-4F8E-F06B-C6619D0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EC1E-C001-E5C9-DF83-19BF6B1E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D92C-E5D8-A507-90CA-D719932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B4DF-F9A1-33E5-0C6D-4D2EFFB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455E-138C-E01C-B871-4BD27308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266E-6EF5-690E-0649-28FD4CDC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FA3B-3FC5-9B0C-A31F-C4FF4AA4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3152-FD4C-6C88-9751-E880927F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D8AB-56B5-6F3D-1A11-57891047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46EE-C2B2-87B5-590F-C8FDE358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CC69-3A1C-AF6E-193B-3CD2021F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4AB-AEBF-181E-DD99-A02F803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E7D4-E118-3ECC-88A3-8EB06B33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E445-D1F4-011C-DDA3-6D446043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370C4-E06D-12B4-AC91-7D029CB46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498DF-2863-3091-3C83-BF6A11A2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04001-5AD9-7B1B-E732-9972EBF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67288-4150-42A8-3A94-83DE9B1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20AD-5177-8E83-8B74-1E956AD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B77D-A264-E1C2-9453-FA6A3F84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4213-9B11-2F1C-80C3-857B996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4EAD-666E-F7FF-B748-8360E11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18F8-6917-BE2E-37E8-6F35DB2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4C45-E152-F9D8-1120-635EA933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8DF28-4C57-322D-F710-6A26E02E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2B35-DCA2-FDCC-4FB5-81393EA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228-893E-AFE7-DC31-8C6D4345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CD21-783A-444D-0975-26F5D14F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0476-0EAA-2AA5-B48F-224F9440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7628-B366-42CF-9C68-A0E9CC8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D67-4E94-133F-E4AD-E9F532BF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6689C-EDD6-2464-7C97-1DF5BF33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2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503-CBF1-36B7-1E17-83CE315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C26B9-36AC-FF15-97C1-910A461EA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79A4-7134-98DC-414E-73FCB5BB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6F74-08A2-8248-E57B-386BB6F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377F-45CB-FE58-CCEF-45CAD54A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80D3-622D-FFB5-0C33-4B1BB23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6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25A16-70B5-0EE1-FAB3-687E1469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76F-8C1C-373A-E15C-9AE56AF9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2946-0D4A-B295-92AC-579F42E39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DF01-A339-4C83-B0CD-84CE441418A6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72DB-73B4-B0E6-3CB5-D02A4993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31BC-1F3F-A221-84DC-51EE95468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5DD2-3959-49F9-927C-4B0B2CC5F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2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A2D0-8468-9ACC-5B15-4314B2BDF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133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Expert system using AIML (Artificial Intelligence Markup Language).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An expert system for responding the patient query for identifying the flu.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57E2-A4FA-7DF6-BF43-68C917C6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156"/>
            <a:ext cx="9144000" cy="12766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AAI-Practical-1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15DA-9FC2-FF5F-02F0-C62E7B2B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E1E9-9F62-83D6-10F0-2573233C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4674D-3539-7149-917C-FFFEA7E7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4744"/>
            <a:ext cx="10961475" cy="3545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E2772-9BED-1916-3E52-604D23CE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755440"/>
            <a:ext cx="10961475" cy="29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48AF-CA18-0E6B-92E3-A13457E0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27E9-46CD-662A-255F-0B69E5FB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2ACBA-FE4F-5E2D-3C03-0FBEC8A3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373"/>
            <a:ext cx="12192000" cy="4369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689AF-82B4-D6D3-F676-D11B4DE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895558" cy="143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3CD117-6B28-BFEA-B216-E81B39E95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55427"/>
            <a:ext cx="9706708" cy="9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191E-1065-656A-4061-73F46D8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A05C-3CA2-359A-E6A7-96FFF873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B8053-79ED-ABE9-DB37-D7A5329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85"/>
            <a:ext cx="12192000" cy="4369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3F0-7ADA-37FA-E5FD-FABEBA7C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1" y="4466105"/>
            <a:ext cx="7985760" cy="23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683B-E0C5-15FE-F93A-E6C07873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3E22-9CF3-C830-1165-7906BC4D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380D5-3C9A-B0FC-5C73-BF86BA3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526215" cy="185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C713D-064F-6627-6B8F-34F530C7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59" y="1415548"/>
            <a:ext cx="333375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A13A2-0B80-6CEF-147F-2C5D65D3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5" y="1851329"/>
            <a:ext cx="4400550" cy="67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9D956C-DE39-7176-14BD-84A0CBB5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5" y="2506662"/>
            <a:ext cx="4798109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136DA-16F0-2AD0-AF78-4B0BDFFB2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474" y="2506663"/>
            <a:ext cx="7103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E6D1-8984-CC40-3C4A-24A9F1F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786A-763E-CD00-9B77-E77701FF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D506-A141-75C7-C639-FFD9939E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1" y="346659"/>
            <a:ext cx="11546637" cy="1595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DD5C4-6517-4F1A-54AF-25C45271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9" y="1843755"/>
            <a:ext cx="8707900" cy="50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3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Design and Expert system using AIML (Artificial Intelligence Markup Language). E.g:- An expert system for responding the patient query for identifying the flu.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Expert system using AIML (Artificial Intelligence Markup Language). E.g:- An expert system for responding the patient query for identifying the flu.</dc:title>
  <dc:creator>Pratiksha Panda</dc:creator>
  <cp:lastModifiedBy>Pratiksha Panda</cp:lastModifiedBy>
  <cp:revision>3</cp:revision>
  <dcterms:created xsi:type="dcterms:W3CDTF">2024-10-03T05:25:13Z</dcterms:created>
  <dcterms:modified xsi:type="dcterms:W3CDTF">2024-10-03T05:49:18Z</dcterms:modified>
</cp:coreProperties>
</file>