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FC7E-8130-A1F6-BF62-8F7A3B717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74353-AC9A-C2CA-7C7D-2F6BB42B1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6916-ECBA-8D16-18ED-B044E172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5F8A-D593-A6F1-A813-4D6A1D1A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7040-45FA-531F-06C8-33E12A8A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94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EF3C-4D74-4853-7181-D4AB56B0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CC41F-3F09-514C-2EBE-4278EF833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316F-D64E-A925-D9E9-9045098F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1C11-7509-769D-A050-78FB2D32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9B57-00B1-38CC-FC0B-6C4C54DC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9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C306C-0497-AD4F-CA45-E14764B11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2FF09-F036-6625-AB12-59918AF1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E1B1-1205-963B-9016-16E33CD4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7ED-00CC-419D-DADE-04A0AE0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45D2-F4FA-3D25-331E-545D3C7C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2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9CCC-F3C8-BA3C-0855-0572C55F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A7A2-57C3-1367-1102-2AD4DAAB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C8C1-F478-0D23-92E2-4CB20687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306A-B08E-8B5B-A35F-844FCFD4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AB62-4EE8-4224-8BAD-8A40FF88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0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4FA-984F-7579-87E7-E99133C4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50B7-CA84-C7E3-ABE8-905D6346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ACEA-2845-225A-B1C4-C576251A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751D-E96C-B064-69FF-EB4405F6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78A0-DEF3-8741-20BB-79E3732D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5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8F1D-26F8-EED2-EE2A-3985C831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2F1-5465-0E60-0AE5-615EF008E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F1174-8215-CCF1-C9E7-CA548EC0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458A9-4B09-2F48-4607-CEAF905D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32A5F-ECD1-3E82-2AF6-DC2A7553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17985-060D-6721-A803-803186A5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0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1C68-00CA-D3F3-8C49-98CF6424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1711-C8F8-7F23-BCAE-5DCC563E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59C7D-64DB-F789-54A5-55C8F448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CE4AE-2A11-6193-F949-86EB7841D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F1612-87C1-70B6-C5E7-93725555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1A8C2-4DDD-DDBD-DEE3-0FE57D95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8085F-B82E-10A2-E42D-B476AC52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FAAAE-D376-4FD1-A209-71F53467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5096-F746-3650-DF19-EFBEF501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4B8A2-E3C8-C5DF-9D4D-DB69E007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EBED3-7061-97FE-9570-15986B89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877C0-2E2E-FF50-E53E-2A64347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01CFB-8E7A-37C6-7A48-16AD4487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67775-AE9E-5EEC-4401-0E7198AD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C36E-6C5F-101A-8088-774A5512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3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9C7D-A313-BEAB-B02A-7E1B8C9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F19E-88E2-BFC2-FBFC-FB146F69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9A85-99F0-DD29-EEB7-06C84F666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EAE44-4A20-651D-B98F-4F946408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7F714-D8E7-839A-AEBC-5A5E68D3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B7276-8DA7-0B07-6263-FB84DD1C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7789-6072-D718-1160-D9B9E86C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8DFB8-8592-1BBE-1F29-F032984DF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13581-198F-BC05-A7A5-42D8F2F14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EAB0-C5B8-39E6-9E10-66F3C92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10C43-ADDE-DF4D-1A04-34DE2A3E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97290-9E9E-D19E-4A33-A3B7C1B8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9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B2448-D9C5-0945-F928-BE700798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F4876-63AF-218B-98D9-98966843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DCEE-9832-B7F2-F774-0883F677D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002F-97C1-40FA-8012-E110F3038FC2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0C73-6997-1D1C-5B3B-C40D8EEDE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71CE8-5EBF-54A8-CDC5-BA4892601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27A9-5604-4218-BA39-4C2B20326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5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89AB-9E9F-609B-B832-468313B83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3557"/>
            <a:ext cx="12192000" cy="27713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application to implement clustering algorithm.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E808E-A1CC-EA27-922B-14BBBF018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240"/>
            <a:ext cx="9144000" cy="105155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AAI-Practical-8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0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7980-D40E-7B5C-5E63-4375BC5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E81B-DC2A-09CB-A78F-3C00CC37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3D0C4-E8E1-CD43-F223-384470F6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5" y="80889"/>
            <a:ext cx="3680094" cy="958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9BA90-DBEE-F4FE-2443-B3004688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86" y="80889"/>
            <a:ext cx="7001037" cy="88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626A17-E663-2642-81FB-22D9F3163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08" y="1130397"/>
            <a:ext cx="10812415" cy="886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858716-B7A0-C9F2-C7E3-83D424AB4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7298"/>
            <a:ext cx="6096000" cy="4825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987D49-50F5-0ADD-0628-D5A76BB68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852" y="5508699"/>
            <a:ext cx="5988148" cy="12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6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1D90-34D2-AC0A-EFA7-12D501C0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9C14-5CAE-0850-E602-05F29DD0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7BF19-690D-5B82-EC00-661A8F56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3"/>
            <a:ext cx="5524704" cy="1340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7A38F-175A-5778-E76F-0925323A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8250"/>
            <a:ext cx="6282065" cy="2973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FF8DD-31D0-3D89-0401-07BDDE5D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565868"/>
            <a:ext cx="6096000" cy="32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AE65-12C7-714B-69E4-28073AC2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1961-5674-A851-F7B3-FAF8D032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39170-01F5-7AD8-EEB2-60BA8653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1"/>
            <a:ext cx="7329268" cy="1815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77B27-0ED0-3696-F5B4-4B900AA7B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775" y="1825625"/>
            <a:ext cx="7043225" cy="1092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0C1550-49CB-EFB2-FE9A-E97E968A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1840"/>
            <a:ext cx="5928360" cy="3316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2E273-BD4E-2660-F503-C66D49FEA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361" y="4373807"/>
            <a:ext cx="626364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2624-ABA5-E475-2AB7-5A158C45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191C-0B87-19E3-CA96-53417196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3A0B3-2B70-339F-AB7A-F95780F7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8" y="0"/>
            <a:ext cx="9125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1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Write an application to implement clustering algorithm.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an application to implement clustering algorithm.</dc:title>
  <dc:creator>Pratiksha Panda</dc:creator>
  <cp:lastModifiedBy>Pratiksha Panda</cp:lastModifiedBy>
  <cp:revision>5</cp:revision>
  <dcterms:created xsi:type="dcterms:W3CDTF">2024-10-03T11:32:41Z</dcterms:created>
  <dcterms:modified xsi:type="dcterms:W3CDTF">2024-10-03T12:23:09Z</dcterms:modified>
</cp:coreProperties>
</file>