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0751-3ED6-BB40-7377-D17314A3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1384F-4D45-96CE-B9E0-BC300DC36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C13F-8AC5-FEBD-6400-FFD9AB76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7B86-96BA-AA20-3B44-DD1A4A5D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D6CD-71CC-1442-7C23-D599181A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3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821E-72FC-413F-C984-8F52E7B6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DBFF4-AA01-F5E2-2B1C-CA3C253F8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7180-24BA-2BB2-EB74-9B4CB64E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CB31-9867-1002-3C81-BCDF7B0D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DC4E-5CE6-363A-8B2D-F37D1BD4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2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771E3-313D-91DD-F699-0AD037666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C04B-A37A-3337-0F21-453C6524B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E7B71-180E-63BB-D8D4-6FC8032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47CA-16DA-8507-8F6B-88D83826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B2-619A-443D-7005-E1C468D3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E1A0-8985-2119-3942-540A2729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7EE0-E325-B823-17FB-2C9C9656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0D1F-F9A1-218A-268A-6C1356C1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436C-E55C-3CEE-7F10-68D1ED20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FA62-B22E-90F4-3F1A-4BD70378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130E-BDB6-E97D-2853-7E6F1492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2CD5-7A93-4DE1-BF6E-6CD0A07A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BF54-2E1D-57BB-29B8-6C2A2381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C7FE-CA77-F43F-094B-EC404BE6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297F-8933-CDC0-BC35-FDCE986E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14BA-5308-290A-7F7B-FF8FE10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8F27-3F41-35C1-B929-BA044A919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D52B6-450A-C066-5C82-0FA7B5765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4B04-BC16-84DC-EDF8-20C9B965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1B96D-D080-874E-B356-CA989427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47BB-7DB6-6071-590D-F1A772A0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0B63-688E-15A9-BACA-5F750621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838A-E8CA-F9B1-B379-C4783EF8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749E6-EB1A-ABFD-382E-D4E802E8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B521B-7416-2696-AF9A-2502A94F6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66DD0-685F-9090-8126-401F5D7CE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243A0-761C-3B56-5F94-99A3FCF0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0BA03-CECA-2CA9-4D84-2E6CCA77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6B70D-C6F9-FF81-2A72-A70941E6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9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BF3-50F7-9CE7-76EF-F5EE93C2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2921D-E4D3-B6FB-0D3B-F522E725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38798-E47D-1FCA-B6AC-85A49EE0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F9418-5452-A9FF-4A74-88E712AD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41605-5932-D1F3-1D22-F4D0684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EC455-E098-2DFD-C025-7B567019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B97D4-23FE-97F4-6D3F-1916EC91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351F-F3A2-8EC6-8D23-DBD0A82E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2907-24C7-15D7-E99C-7F79AA8B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7858D-F5D9-563E-CB70-4AFCD2CEB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BE9C-21AA-EBFF-E321-533801EA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E2A0-55D7-499D-B9FF-3442B939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2969-6E3F-29B4-6B13-29C8CC9B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0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6EFE-51C0-DC15-E071-8C9D1B8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5D589-FFCB-5F2A-63AE-3F55CEEA0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9B7B9-2C80-76BB-AC21-CEBB0CE0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2F14F-1ACC-3DEB-AD1B-7BD05474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6C7E6-2EF6-3D7D-5FF1-7A08A5F5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65436-064B-2DB6-AED5-04810EF4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8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7393A-C956-DE90-59BF-99652277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E6C0-23E1-BC86-D9D8-894ED97D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2B708-2605-2199-0372-D8D69FD4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E4BE-52CD-49CC-8899-758938C331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A120-7267-D22F-DF2B-94827C17D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AE07-59D6-1945-68A8-D82B67C39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E07F-340D-48B1-A411-7F236043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1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C90F-7FB7-1443-4BD4-ED9C8871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46609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genetic algorithm with suitable example using Python.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57C81-E595-C6DE-7FB1-ADF0E1A0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546"/>
            <a:ext cx="9144000" cy="9882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AAI-Practical-11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4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D4E5-AF77-3623-4627-E2BCA341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46D4-6C9F-A471-91F7-DECF4CA7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88093-2BDB-9587-E9EC-45578542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"/>
            <a:ext cx="12192000" cy="1544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2A931-6033-780F-E0F7-8C8D87D3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7" y="1466850"/>
            <a:ext cx="5689282" cy="5387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BAAF46-530B-DD9B-2062-770C1A4AF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64" y="4454037"/>
            <a:ext cx="3660751" cy="23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4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965B-9B83-2B3A-0D8A-E1273E4A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247E-70EC-23C1-D0AF-4BA24F4D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AD2F9-EC78-F135-0259-52EB0476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05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57B15-8532-220C-D574-4ABA6BA4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1" y="3187625"/>
            <a:ext cx="11973439" cy="36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E36E-B31E-CBE6-A07E-6D7329AE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F405-66EF-3F6C-8D92-4B26EF1B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AEA88-2047-7DED-0644-AB9E408A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7735" cy="5275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65BE6-FF23-A72A-573A-A0E56A4C6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47"/>
          <a:stretch/>
        </p:blipFill>
        <p:spPr>
          <a:xfrm>
            <a:off x="0" y="5397500"/>
            <a:ext cx="837027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8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E993-033A-2E36-9E7B-15DFF2C6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E7BF-16B8-F3FB-5D1F-162D66E7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5FF24-28F7-B8CB-07B5-E8833EBFD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11"/>
          <a:stretch/>
        </p:blipFill>
        <p:spPr>
          <a:xfrm>
            <a:off x="1" y="1"/>
            <a:ext cx="8595360" cy="2110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72C69-C109-5E26-48C2-64876092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6" y="2227285"/>
            <a:ext cx="8081048" cy="46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8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2CC6-0239-1A69-EF1B-F523FC39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1161-9F1E-F758-5F25-053057409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8DB3F-6421-CA45-633E-EE03E343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16197" cy="68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8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B594-CC49-3ACD-0F29-74349227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10B5-3127-DCFB-ED87-92B7C5A7E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0633E-F871-4BA6-D4E4-0154DCDC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9428" cy="5866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CCFA2-197A-BE4A-59AC-CE710484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7990"/>
            <a:ext cx="8609428" cy="7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A380-3476-1A7B-560A-BC2DF2E7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775B-7864-B222-2751-1A59F2D0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F46B3-51E5-E3C1-5312-7CFF9D5E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63" y="728040"/>
            <a:ext cx="5846299" cy="212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8E83F-337F-CBCF-B1CC-CE009A9E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435" y="728040"/>
            <a:ext cx="6345701" cy="2224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92BB5-00CB-1C9D-144D-6A9407E3C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62" y="3429000"/>
            <a:ext cx="5846298" cy="246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76C26-E8F7-3DE6-16DD-0F7246DB2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436" y="3399595"/>
            <a:ext cx="6345701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6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0D14-4965-3858-29E9-F08B4A76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DF98-727A-FAEF-949C-996F0CA2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D5080-3B8A-84BA-BEFF-8F9E9610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693"/>
            <a:ext cx="4895557" cy="194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31353-7099-AA31-3745-82EBE189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2525211"/>
            <a:ext cx="8672513" cy="41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0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EC35-D627-B485-53EB-17BE9B92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1505-BF70-BC9E-8D9A-FE07CECD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24585-BC21-CFE8-A7C1-A202E993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2" y="365124"/>
            <a:ext cx="7264059" cy="1911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C14F8-9D46-7527-D9CB-76E2AA1E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68" y="2490786"/>
            <a:ext cx="10241720" cy="382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3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6B99-E912-89F8-5181-15C1AA5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9481-A973-DABD-D3F6-4DE6EE0B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40B9A-5E19-9395-0005-3579672F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9" y="230188"/>
            <a:ext cx="6725089" cy="186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0FB55-80AD-4895-41AA-3C50F881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1" y="2278232"/>
            <a:ext cx="9941169" cy="45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040F-9DC0-79E2-7C82-F7F59D3A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54B0-C3A3-12CC-B15F-94F48FD6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E3D7F-7487-E41D-B398-ACE75A00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27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D18615-29C2-38C8-233C-437EC9D4F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55812"/>
            <a:ext cx="6096001" cy="480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CDCC7-999E-15DB-3A97-1954B2595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45410"/>
            <a:ext cx="6096000" cy="401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6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4296-0537-EE1A-3DEE-DC4C58AC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9F37-28AF-5EB6-1220-F8DA3ADF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A6462-E77F-E15C-BE90-17E18B0F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6" y="170656"/>
            <a:ext cx="5684081" cy="2596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57576-2C77-76B4-B26B-F00567C7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84" y="2902381"/>
            <a:ext cx="9223716" cy="39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0EDB-3116-A105-EBB5-219011C6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74F1-E315-54CD-91AD-03792472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C81C9-D68C-61F5-0AEE-96ED230A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3" y="131591"/>
            <a:ext cx="11488103" cy="2259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9D79C-0A1A-10A9-2B4F-EA6084BA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" y="2390774"/>
            <a:ext cx="11577689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4589-E4B4-E64B-AAC4-12AAA99E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E3E0-E045-43A8-141A-AB4568AE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CCD18-6123-592B-084C-56E047EB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4" y="101600"/>
            <a:ext cx="10138704" cy="264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88365-E74D-4ABE-666E-EB495B05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86" y="2743201"/>
            <a:ext cx="812321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93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590B-1FA5-6BFB-8B3B-EE90ACFC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EABA-1DDB-3699-5C64-63654A96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D088A-C9F5-DB1C-4FAA-969E32D7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22" y="323072"/>
            <a:ext cx="5826590" cy="258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456E5-052F-5720-DF67-E4B8AEB5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1164"/>
            <a:ext cx="6096000" cy="3706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0FADE-8D3A-0E78-6350-14FF0805F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51164"/>
            <a:ext cx="6096000" cy="37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4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E197-0E27-F07A-156B-4F361CF6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A2FE-A763-9945-8452-21C810FC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97B95-72D2-5D7D-7A59-916EDD6B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87895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389EB-01AA-CDA4-4FFA-40C803F57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96" y="3314700"/>
            <a:ext cx="7867504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BD2A-B120-CD02-7B22-1BC34CE1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179F-318E-4357-61A3-E61665ED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B4113-760D-384F-AEE7-598629F3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7554351" cy="3798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117640-EA81-60C5-DE21-4F8147AF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5" y="3914978"/>
            <a:ext cx="6544526" cy="29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2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4169-7936-F512-C072-A70C7CDE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0251-645D-5E43-B508-7496BDC5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472E6-C2A4-E5F5-1727-03EDF624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6203" cy="5697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259D2-B00F-AF7E-A656-BEB9E84C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7415"/>
            <a:ext cx="9186202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0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6CA0-1F6E-310D-6D3D-82FF2AB0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91D1-5736-BFE5-DAA1-E447C38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5155F-60EB-DAF5-F673-6E4CEB27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325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752D4-181B-DB33-CDEA-1C79DDAC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0502"/>
            <a:ext cx="12192000" cy="53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3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175D-AE2E-2652-56F6-468ED11B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3684-F21E-8B3A-007C-AAA630BC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1ACD7-ACA5-F7EC-9E39-5F3DA64B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1888-55D0-6145-5AB6-B051A41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03B0-CC71-1658-8A59-A746EAAC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0E41C-59A3-9C50-562A-A7E69651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87C-8BE5-08B9-8DA0-38072BC0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611C-0A03-D6DE-268B-48FD67D1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59A07-D109-A076-4675-68C63671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0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54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Simulate genetic algorithm with suitable example using Python.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 genetic algorithm with suitable example using Python.</dc:title>
  <dc:creator>Pratiksha Panda</dc:creator>
  <cp:lastModifiedBy>Pratiksha Panda</cp:lastModifiedBy>
  <cp:revision>5</cp:revision>
  <dcterms:created xsi:type="dcterms:W3CDTF">2024-10-06T07:43:05Z</dcterms:created>
  <dcterms:modified xsi:type="dcterms:W3CDTF">2024-10-06T09:53:09Z</dcterms:modified>
</cp:coreProperties>
</file>