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688C-428D-B063-60B4-27652A9BC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80E8C-5554-B797-A3B6-6D43CE0D2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8FFA6-D3FC-1D6E-1948-D31F6BEB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DF01-A339-4C83-B0CD-84CE441418A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269E-3BCD-282D-E352-1CE51A0D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25FDA-F920-34F3-120D-87F963A6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5DD2-3959-49F9-927C-4B0B2CC5F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62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A6BC-F7F9-47BC-5515-8DCDD19F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4A589-8B0F-7202-2BED-2FE305EAC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7B986-3669-734D-7AF6-ACE39319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DF01-A339-4C83-B0CD-84CE441418A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9FD4E-CDAF-EB43-C43B-C2660670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8F53C-EDF2-AD03-1890-0BDA0FCA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5DD2-3959-49F9-927C-4B0B2CC5F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46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7288A7-86E3-1BD7-078C-FA2540494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7647F-26BD-3928-6B7E-63C73BEB5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C0927-88C6-93F4-0653-57B857E8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DF01-A339-4C83-B0CD-84CE441418A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8530A-5609-22CA-F04E-8FFFB260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F9F98-9B27-2836-B904-79F8E927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5DD2-3959-49F9-927C-4B0B2CC5F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33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0EE4-F5C5-D332-CFEA-1CB90E8A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C3B26-F96C-1A90-3521-66D69F14F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0C392-F096-7BA3-84FC-1A8BADB0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DF01-A339-4C83-B0CD-84CE441418A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9B238-63F6-4687-91DF-E91CE538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F5D4-BA18-3D63-13D7-DA7E5249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5DD2-3959-49F9-927C-4B0B2CC5F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8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3F43-C836-4F8E-F06B-C6619D07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4EC1E-C001-E5C9-DF83-19BF6B1E5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8D92C-E5D8-A507-90CA-D7199329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DF01-A339-4C83-B0CD-84CE441418A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5B4DF-F9A1-33E5-0C6D-4D2EFFB5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C455E-138C-E01C-B871-4BD27308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5DD2-3959-49F9-927C-4B0B2CC5F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72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266E-6EF5-690E-0649-28FD4CDC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1FA3B-3FC5-9B0C-A31F-C4FF4AA4F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23152-FD4C-6C88-9751-E880927F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8D8AB-56B5-6F3D-1A11-57891047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DF01-A339-4C83-B0CD-84CE441418A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746EE-C2B2-87B5-590F-C8FDE358C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1CC69-3A1C-AF6E-193B-3CD2021F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5DD2-3959-49F9-927C-4B0B2CC5F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64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D4AB-AEBF-181E-DD99-A02F803B8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BE7D4-E118-3ECC-88A3-8EB06B333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DE445-D1F4-011C-DDA3-6D446043D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370C4-E06D-12B4-AC91-7D029CB46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498DF-2863-3091-3C83-BF6A11A21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04001-5AD9-7B1B-E732-9972EBFA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DF01-A339-4C83-B0CD-84CE441418A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67288-4150-42A8-3A94-83DE9B15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020AD-5177-8E83-8B74-1E956AD4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5DD2-3959-49F9-927C-4B0B2CC5F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58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B77D-A264-E1C2-9453-FA6A3F84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64213-9B11-2F1C-80C3-857B9962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DF01-A339-4C83-B0CD-84CE441418A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F4EAD-666E-F7FF-B748-8360E114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718F8-6917-BE2E-37E8-6F35DB2D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5DD2-3959-49F9-927C-4B0B2CC5F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90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34C45-E152-F9D8-1120-635EA933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DF01-A339-4C83-B0CD-84CE441418A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88DF28-4C57-322D-F710-6A26E02E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B2B35-DCA2-FDCC-4FB5-81393EA4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5DD2-3959-49F9-927C-4B0B2CC5F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16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D228-893E-AFE7-DC31-8C6D4345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CCD21-783A-444D-0975-26F5D14F7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A0476-0EAA-2AA5-B48F-224F94400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67628-B366-42CF-9C68-A0E9CC8C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DF01-A339-4C83-B0CD-84CE441418A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F2D67-4E94-133F-E4AD-E9F532BF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6689C-EDD6-2464-7C97-1DF5BF33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5DD2-3959-49F9-927C-4B0B2CC5F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72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9503-CBF1-36B7-1E17-83CE315FE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EC26B9-36AC-FF15-97C1-910A461EA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B79A4-7134-98DC-414E-73FCB5BBC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C6F74-08A2-8248-E57B-386BB6FF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DF01-A339-4C83-B0CD-84CE441418A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4377F-45CB-FE58-CCEF-45CAD54A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280D3-622D-FFB5-0C33-4B1BB238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5DD2-3959-49F9-927C-4B0B2CC5F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36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25A16-70B5-0EE1-FAB3-687E14694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0F76F-8C1C-373A-E15C-9AE56AF9F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92946-0D4A-B295-92AC-579F42E39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DF01-A339-4C83-B0CD-84CE441418A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C72DB-73B4-B0E6-3CB5-D02A4993D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731BC-1F3F-A221-84DC-51EE95468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C5DD2-3959-49F9-927C-4B0B2CC5F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72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A2D0-8468-9ACC-5B15-4314B2BDF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13359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Expert system using AIML (Artificial Intelligence Markup Language).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An expert system for responding the patient query for identifying the flu.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957E2-A4FA-7DF6-BF43-68C917C6B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156"/>
            <a:ext cx="9144000" cy="127664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AAI-Practical-1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15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615DA-9FC2-FF5F-02F0-C62E7B2B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EE1E9-9F62-83D6-10F0-2573233CE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4674D-3539-7149-917C-FFFEA7E7A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54744"/>
            <a:ext cx="10961475" cy="35450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AE2772-9BED-1916-3E52-604D23CEC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" y="3755440"/>
            <a:ext cx="10961475" cy="294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4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48AF-CA18-0E6B-92E3-A13457E0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327E9-46CD-662A-255F-0B69E5FB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52ACBA-FE4F-5E2D-3C03-0FBEC8A3D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0373"/>
            <a:ext cx="12192000" cy="43696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7689AF-82B4-D6D3-F676-D11B4DE82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4895558" cy="143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3CD117-6B28-BFEA-B216-E81B39E95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55427"/>
            <a:ext cx="9706708" cy="90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5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683B-E0C5-15FE-F93A-E6C07873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3E22-9CF3-C830-1165-7906BC4DA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4380D5-3C9A-B0FC-5C73-BF86BA31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7526215" cy="1855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EC713D-064F-6627-6B8F-34F530C74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59" y="1415548"/>
            <a:ext cx="3333750" cy="43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2A13A2-0B80-6CEF-147F-2C5D65D38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15" y="1851329"/>
            <a:ext cx="4400550" cy="6747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9D956C-DE39-7176-14BD-84A0CBB51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15" y="2506662"/>
            <a:ext cx="4798109" cy="43513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1136DA-16F0-2AD0-AF78-4B0BDFFB21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8474" y="2506663"/>
            <a:ext cx="71035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2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E6D1-8984-CC40-3C4A-24A9F1FE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4786A-763E-CD00-9B77-E77701FF4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4D506-A141-75C7-C639-FFD9939E7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1" y="346659"/>
            <a:ext cx="11546637" cy="15954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EDD5C4-6517-4F1A-54AF-25C452714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029" y="1843755"/>
            <a:ext cx="8707900" cy="501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34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Design and Expert system using AIML (Artificial Intelligence Markup Language). E.g:- An expert system for responding the patient query for identifying the flu.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Expert system using AIML (Artificial Intelligence Markup Language). E.g:- An expert system for responding the patient query for identifying the flu.</dc:title>
  <dc:creator>Pratiksha Panda</dc:creator>
  <cp:lastModifiedBy>Pratiksha Panda</cp:lastModifiedBy>
  <cp:revision>2</cp:revision>
  <dcterms:created xsi:type="dcterms:W3CDTF">2024-10-03T05:25:13Z</dcterms:created>
  <dcterms:modified xsi:type="dcterms:W3CDTF">2024-10-03T05:43:46Z</dcterms:modified>
</cp:coreProperties>
</file>