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9BCC-4BE1-13CF-20FB-15CC0101E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73DA6-3703-E7F7-7070-96924FA68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ED37-16CC-48A0-4C7E-74DC03D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9D2-0469-4A0D-B1C7-FB78FB90128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93AE-23EC-0C0B-312B-39B2C9DF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EB775-DD13-1D3E-E2D5-B36DB9BA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0E54-CBC9-4677-9691-39349165F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03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6BB9-D9BB-7235-14CE-D27D4515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38526-7C70-D813-AC71-DC7E32124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F946-0939-9AA8-68A3-7194F024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9D2-0469-4A0D-B1C7-FB78FB90128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0E1A-07A1-A6A1-6CE4-17FC76ED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A07B-D541-73B0-090B-F57BF909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0E54-CBC9-4677-9691-39349165F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35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5990D-7099-5669-5564-39BBE6265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BFA0D-1AB8-D142-5527-3706FC996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75FC4-1803-A9E5-82AF-51DFE1E5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9D2-0469-4A0D-B1C7-FB78FB90128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0993E-AAFB-FE0C-BED7-DC4D5AC5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00FF9-57ED-49F4-CEF1-F9DF2EDD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0E54-CBC9-4677-9691-39349165F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3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4983-3123-58B8-7FBB-44317FC7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1BE7-7EC5-000D-0C29-8636D54F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E7673-4A48-DC20-0C0C-4ADCBF55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9D2-0469-4A0D-B1C7-FB78FB90128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8E28-5FB5-E7EE-CDD8-F697E3C5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9250-773D-49F9-30F4-6793FD58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0E54-CBC9-4677-9691-39349165F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0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E8E6-F17F-016F-86FD-9CC2CF22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1A2FC-48E7-892F-D03F-17560965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CDFA-8BAC-408F-8DD6-4163A169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9D2-0469-4A0D-B1C7-FB78FB90128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413E-731C-6F62-6411-8D7A3397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34DB-C344-6CAE-EFDC-C9792EAD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0E54-CBC9-4677-9691-39349165F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6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D4C4-642B-D630-1330-F4F80321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09A05-F654-BA4A-1DD9-BA737A58D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57CBB-0F60-443D-12E4-EC843A011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FA473-2468-6290-B38C-B9641C3D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9D2-0469-4A0D-B1C7-FB78FB90128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3E3A-D4AD-D8E7-7FB1-0ECFA963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83326-EF28-DE1A-796D-9D528A87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0E54-CBC9-4677-9691-39349165F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2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5793-0A3C-0CF9-914B-41D9A52D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85C9-8AC5-D081-A062-A9D29188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CB40-43E9-621C-70AF-A93E9C2F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DA5E0-B290-6C2C-6ABA-20232C28D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AD8F2-D874-32E2-5D4B-285CD7345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F60E2-8350-B94C-5D90-E7102E0F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9D2-0469-4A0D-B1C7-FB78FB90128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210AD-05D5-1A53-460A-D54CB3B1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D788B-7B73-6B63-6DEB-B4F0179D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0E54-CBC9-4677-9691-39349165F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7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14C2-D598-5734-597F-DD35FC0D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9D1D2-2A20-8E26-9344-68DDED2C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9D2-0469-4A0D-B1C7-FB78FB90128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2D7E2-F083-F687-48BE-077400F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1997B-33B4-5349-A26C-67A69721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0E54-CBC9-4677-9691-39349165F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64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D47D9-71C6-1593-C52B-E5990936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9D2-0469-4A0D-B1C7-FB78FB90128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972A-55CA-3726-908F-FF29DF95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70336-1CB8-BF71-B62F-E66815FB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0E54-CBC9-4677-9691-39349165F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557F-514D-7ECE-1AD5-74DD476E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5A34-D711-0D06-9DEF-A9CDCA07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09E1-DCC7-A50C-11E2-D58E5E90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F489F-0C1E-B530-2CF3-0A8BE2BE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9D2-0469-4A0D-B1C7-FB78FB90128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8D504-6492-E876-CFF3-73665CFA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5C5B-09DC-64A7-4CFF-D8CD244F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0E54-CBC9-4677-9691-39349165F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72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635C-BD7D-4317-7662-0AAD77B8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6F0FA-E914-C2CF-40C2-D53BBA4F6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C8E6F-AA66-4F72-10C9-1BC6B2DA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10399-F342-6A18-8307-9A0B2F20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9D2-0469-4A0D-B1C7-FB78FB90128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2C5CF-5C3C-DFB8-70FC-AC5351DA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5ADB3-0E5C-9D15-6FCF-205FC5E9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0E54-CBC9-4677-9691-39349165F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7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E8FD8-F921-F650-1CF7-9EEF6F7C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A6AB1-6CB9-8317-DD45-31FCC101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8332-B8D9-7121-5B8C-E29FC7F89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269D2-0469-4A0D-B1C7-FB78FB90128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B709-274A-11E4-62B7-426E3E3B2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C1A8E-CAF8-1926-B781-9C698C5BC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0E54-CBC9-4677-9691-39349165F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51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D10A-3889-4B9B-1701-BC9CD5242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5760"/>
            <a:ext cx="12192000" cy="271506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bot using Artificial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language.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96C0D-4612-4145-9C9E-FF911DEC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3022"/>
            <a:ext cx="9144000" cy="130477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AAI-Practical-2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79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71D2-5DA2-612C-D754-62D783AF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16E0-532A-9932-D775-D84CD876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E5C75-531F-D75E-E9D4-FB71EA891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0"/>
            <a:ext cx="11535511" cy="3755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B93281-3B26-A641-949D-8007F310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3755440"/>
            <a:ext cx="11353803" cy="31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8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C444-FD3B-98BC-8E88-0065CE90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87511-0D1B-7530-4E5A-F21EABC1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B503B-B3F0-F090-8A15-7F016F2D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436575" cy="1256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9D14B2-DA10-A7B6-1AA4-C64FFEC9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256507"/>
            <a:ext cx="5429251" cy="5601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5E7F4-A637-B6B3-3B80-B34815078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316" y="1144588"/>
            <a:ext cx="6525092" cy="3171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F479B-A30B-F1A6-15B3-4186C09C7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315" y="4643315"/>
            <a:ext cx="6525091" cy="4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6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8E13-E1AF-4C83-261F-59CD0D76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2ED1-8D58-A2DD-1D63-2735AA24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4B599-7634-EED7-3E58-898C983E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62919" cy="4501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384B2-B474-3C85-6ECD-B5C638DF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1332"/>
            <a:ext cx="5382060" cy="2356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DF561-0524-C1C5-3038-98F546F25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378" y="681036"/>
            <a:ext cx="6703622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2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0432-31DC-6846-90F5-9C568270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F4C9-25D1-F3AF-E7AC-2494BA40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E00F3-0B9B-65A8-FDA7-2C55AE40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935373" cy="1744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491CA-556F-FF39-AC8B-D546ADDF5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453" y="1326397"/>
            <a:ext cx="2085975" cy="40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411150-C261-7EEF-38AB-A6F9E21B2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4" y="1727269"/>
            <a:ext cx="3802966" cy="729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1A38C2-FEFE-9440-1E6F-2C05F6032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506662"/>
            <a:ext cx="5181600" cy="4351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320B9B-D7B5-C398-C6CE-B2192B784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599" y="2869496"/>
            <a:ext cx="7010401" cy="362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8D85-0976-EF3C-BA40-DE0E4641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E002-0A2A-5C9B-5D39-8BA1FE4B3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CAFF4-46EE-0257-CD8E-8339A77C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" y="66822"/>
            <a:ext cx="5762625" cy="226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FDCA4-38EF-619B-805C-0D72FC645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8709"/>
            <a:ext cx="5868352" cy="224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414877-5903-8F61-BF12-AA5A33706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" y="4485030"/>
            <a:ext cx="5962650" cy="2371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4160F6-B71D-1A4E-31A1-0C80AA940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364" y="2390372"/>
            <a:ext cx="6172200" cy="3009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E384BA-B570-F31B-40B8-3D7A7E4E9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518" y="5437968"/>
            <a:ext cx="61531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Design a bot using Artificial inteligence markup language. </vt:lpstr>
      <vt:lpstr> </vt:lpstr>
      <vt:lpstr> </vt:lpstr>
      <vt:lpstr> </vt:lpstr>
      <vt:lpstr>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bot using Artificial inteligence markup language. </dc:title>
  <dc:creator>Pratiksha Panda</dc:creator>
  <cp:lastModifiedBy>Pratiksha Panda</cp:lastModifiedBy>
  <cp:revision>4</cp:revision>
  <dcterms:created xsi:type="dcterms:W3CDTF">2024-10-03T05:53:27Z</dcterms:created>
  <dcterms:modified xsi:type="dcterms:W3CDTF">2024-10-03T06:53:02Z</dcterms:modified>
</cp:coreProperties>
</file>