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18D9-789A-B851-31A0-711D5DD8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DEDDE-6162-DB90-E61F-6B48FC77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6C30-715D-9342-6E33-BD189FB7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BF85-6790-5EAC-900D-F177FB9A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B840-96D1-ADA5-D9D2-C6F15925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3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90BB-C30D-9536-957B-33A5D9F3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AFDA5-0259-EEE9-D741-18444496A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14141-EDED-D3DC-E618-2ED6C051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4BD3-08D9-DEC1-7669-DF0B016D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7934-9379-515F-57DD-AAF439B2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7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E3F6D-D004-4F91-73DC-102967D3F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B19C6-12B9-8851-A7F7-F5188EB3D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FA6D5-0499-50E2-A33D-E66548C9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4AC4F-4290-2906-FB61-EEA5F2E6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4FD7-55AC-0911-7D54-D1791766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9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9ABC-9D9E-E63D-3E41-1FDE3EEF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3E55-F78A-F4FD-180F-56B74244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EAB7-A0D5-FA31-DF8F-21198142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A60F-0978-0A81-61BC-7BA7A4CE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576B-6054-1AC8-EEA3-1FCA882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8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96FC-7B7B-DF4E-CBCB-418A63EE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1AA5-E109-7310-2C72-CC09123D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9F55-6657-7CB5-3031-5AC763E1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3D4A-4DFC-13CA-BEE4-07758C1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A787-000C-533C-F64B-EACBF1BC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3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5B99-A952-3F09-4AEC-50A89086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748B-FB75-427D-F77F-18487D270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CFD92-8C3E-FC91-76F3-0C232838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7101-2C06-1066-248F-1B7E24B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5D84F-8CFB-07CF-95ED-3D8BBE7F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ADF9-96ED-1093-CB9B-7277731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3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478C-10A9-1EF9-CDB3-B75A1BDD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06BD-12F0-7D73-3A07-1C9D6397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4D91-6344-7E68-FAAB-E916F2CF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813B3-63F6-A478-0183-8EE2F1BFD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59612-B1FF-1753-6BBA-FBBA89166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05588-CA1A-FC68-CFBE-944B28B7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B5ED9-3DA7-EB1A-040F-A20B83EF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DB91E-2D00-DAF6-2005-58E56F84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2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209B-C90B-37C3-00B2-3DEA5FDF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C6090-336A-37E2-0696-EF7D8C3D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CA829-BDDA-7075-CDF9-2C6E2549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322A-B649-AD27-2834-38CE0364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F5015-096E-C83F-3305-1FB6F716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EE836-37AA-F16E-E454-F765777B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96FC-D697-DFBB-65F1-77AAE57A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E363-898D-0398-C304-193E7BAF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092D-B3B2-A8DD-3191-101FE310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789A1-2157-1A71-ABF0-C144DD302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8D6C6-B6B4-6BA7-9E8F-EDDBE92B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FB1D1-B632-BFD2-A14F-7A95D580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4862-2AD1-9ADF-F6B8-E59CD637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45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B71D-D372-74E7-4106-3DA19953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C8F4D-B062-26E5-6AA8-5D0A89592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ECB4D-DF99-B3DD-9E17-E42CDA6B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F68BC-DC66-62CB-9D5E-B883CAD9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5C01E-6303-7966-3275-9E4CC19B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8A5E-625D-D70D-2DCD-EE75D0D8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452AE-841B-356B-1A4C-27AA61B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317A-BE9B-4C28-A4AB-C8A15904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8E7E-D003-EB59-CFEB-F2929D785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1C9E-0699-4809-9FDF-E7A8511DE56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172A-B380-F99B-BA62-45B4AFA99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A6D8-530B-7B3C-74C1-849D1BB9F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20FD-ABD5-4E23-A674-2B889C2E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9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9B15-F422-FAE3-B013-0D570EAA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167"/>
            <a:ext cx="9144000" cy="258845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conditional probability and joint probability using Python.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B43FC-CD42-A00A-5D23-1E5DD8756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3360"/>
            <a:ext cx="9144000" cy="123444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7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B898-17A5-AA7E-EEF5-57F1F73E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98473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98FF-1095-73D4-B709-65C4E9CB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14606-D90A-D090-C345-34DDB6F1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462088"/>
            <a:ext cx="60388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1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FEA7-5A93-5C5D-66F7-41D94AB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3"/>
            <a:ext cx="10515600" cy="75965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D7F0-130A-CEC9-61B0-CB82D082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594" y="30643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B7AC2-C45F-9EBE-7C04-39DD7046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4" y="1214404"/>
            <a:ext cx="9341071" cy="51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5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513-D8E8-0279-D891-6211AFCC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8F23-6355-EBB2-FD37-DA61A1D7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47898-6A7B-7595-FF5A-B49E35A6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0" y="187129"/>
            <a:ext cx="5791066" cy="2848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2BFEC-6E0B-A91B-A620-05E86607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696" y="225267"/>
            <a:ext cx="6219825" cy="600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4FCFB-ADC8-1BEE-B69A-1982BA95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78648"/>
            <a:ext cx="5830545" cy="2079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15BEFF-D159-3111-5218-2932101A7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175" y="5309675"/>
            <a:ext cx="5965021" cy="1548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651369-3145-85FB-9FE2-5C35901D0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97" y="1032792"/>
            <a:ext cx="1873231" cy="39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6195-F941-D931-0A44-EE50F3E6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269B-AD77-ACE7-0646-045EF8B1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8D966-B69E-EEC7-FA57-1DA98622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3" y="141849"/>
            <a:ext cx="7092975" cy="3295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3A7C2-9460-0295-104D-8837E5B8D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6525"/>
            <a:ext cx="5943600" cy="2230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954466-36F7-CCCE-5B56-1B86C5346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275" y="3103832"/>
            <a:ext cx="6181727" cy="2924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66CD33-E458-C890-7E7D-4487CB8D8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75" y="6176962"/>
            <a:ext cx="6181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Implement conditional probability and joint probability using Python.</vt:lpstr>
      <vt:lpstr>Joint Probability </vt:lpstr>
      <vt:lpstr>Conditional Probability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conditional probability and joint probability using Python.</dc:title>
  <dc:creator>Pratiksha Panda</dc:creator>
  <cp:lastModifiedBy>Pratiksha Panda</cp:lastModifiedBy>
  <cp:revision>1</cp:revision>
  <dcterms:created xsi:type="dcterms:W3CDTF">2024-09-15T13:27:56Z</dcterms:created>
  <dcterms:modified xsi:type="dcterms:W3CDTF">2024-09-15T13:28:40Z</dcterms:modified>
</cp:coreProperties>
</file>