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B8E6-909B-C014-A77F-1FB399531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553D7-095C-98F7-FAC5-FA9B95384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3E315-BDA2-2ED7-15D3-ED8AFB17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72C1-3BE9-427F-B5A3-3EF1DC55723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0DC8C-3B8D-5F0F-FB26-4A48C797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89E87-E48F-C22F-0C3A-9903FAA1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6B9-2256-4A30-9CFD-EAC6BC2F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18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57C2-60FE-61D8-9B8D-E9CF8B44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F89BF-72BA-9B91-A371-F9B20223A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10BB-6A8A-2F24-A0F3-94A56EF6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72C1-3BE9-427F-B5A3-3EF1DC55723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9CA9-9268-1F76-5D3A-5B85BDEA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7FF0C-9F45-F679-4B9B-13BE5B8E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6B9-2256-4A30-9CFD-EAC6BC2F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86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3C601-C5D6-C689-83B6-63652C7F1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33B50-79F2-DF61-DABE-CE0A51982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5D560-33DF-6796-D034-210E9919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72C1-3BE9-427F-B5A3-3EF1DC55723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BB5A8-D156-0069-DB8F-DE8F5791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2C5B-8505-762D-7AB4-1CF9C8D1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6B9-2256-4A30-9CFD-EAC6BC2F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85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1DCF-641C-FA2D-FE67-454A37B7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0BCA-0D67-946F-BD01-D0067C231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15C0-C9FA-796A-B5B5-DFF60D8E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72C1-3BE9-427F-B5A3-3EF1DC55723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8D64F-DCD5-FA6E-FCCD-FB3CFA2B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C5654-A472-29F0-3FAE-D2D5A757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6B9-2256-4A30-9CFD-EAC6BC2F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1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53EE-35FF-A824-C040-71A0C037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A22F0-4583-2455-1EEF-56CE26E93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1730C-955E-9492-8CE9-ED83908C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72C1-3BE9-427F-B5A3-3EF1DC55723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8275D-884C-456D-803D-C6A2AF3E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02A58-311C-D32F-83E1-F174BADC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6B9-2256-4A30-9CFD-EAC6BC2F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01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5ACC-6FF7-53C5-8CFA-AF37BEF3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6E46D-7958-83DE-5F9A-8C97CDCD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47AFD-9AFF-4959-229B-44AE65822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3E1DB-3E8C-9E3B-ED1E-94CFD767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72C1-3BE9-427F-B5A3-3EF1DC55723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8F7EB-F20E-5D2D-4E8A-EE5B0B21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E990A-0D54-23C0-C85C-5FC0AB2C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6B9-2256-4A30-9CFD-EAC6BC2F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31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5C76-D54E-B517-F305-A13B4C8B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E9E9C-AE49-E185-EA5D-E7D35C88B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502DB-E0B8-6E93-5FF6-CE7822F66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5908B-9038-4566-6F9D-F1452FB91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B6570-0F92-0524-C288-FCB14DC6D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811CF-C580-3C23-832C-6A578CB0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72C1-3BE9-427F-B5A3-3EF1DC55723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947B5-AF31-7958-D37B-A5276498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E0A9D-DAB6-5DFF-F20D-339B9EAE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6B9-2256-4A30-9CFD-EAC6BC2F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83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4A18-6635-F78E-5770-ED99BB13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52A3B-716B-9C41-F3E5-BFECA396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72C1-3BE9-427F-B5A3-3EF1DC55723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D46E5-3792-4E02-1F66-6A3E3CB9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12E0C-2098-6403-9ABC-583472D1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6B9-2256-4A30-9CFD-EAC6BC2F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00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AA162-8335-1ECD-3B45-00780EE0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72C1-3BE9-427F-B5A3-3EF1DC55723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B5603-147C-04B0-35EB-D806EC9E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D52E3-7E3D-4637-2C08-17024395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6B9-2256-4A30-9CFD-EAC6BC2F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38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40EC-0563-4678-6266-5F8D2BD8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4622-FBC0-F917-A817-7F48F8761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180A7-6958-0F62-39E2-592BCE664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A9B6A-C689-E12F-D593-D47C2D0C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72C1-3BE9-427F-B5A3-3EF1DC55723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F86C3-9E69-1061-E765-B8A4EED9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EA764-4163-C584-0672-7996DCD0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6B9-2256-4A30-9CFD-EAC6BC2F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28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3391-F446-0831-FEBC-A083EAB1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01E7A-F331-161A-C759-D666FF36E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1C45C-6DEC-FDE1-659B-FB7868A7A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72419-6158-B1DE-B0FE-9CB0B044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72C1-3BE9-427F-B5A3-3EF1DC55723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55B96-54A0-1511-1941-C1CE6468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86BA7-103A-D51F-4CA9-0529B534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6B9-2256-4A30-9CFD-EAC6BC2F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6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22BCF-5820-1203-EFBC-EAE2B2E6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36B5B-DE9C-EB27-0444-C9E13542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A0278-D3F7-96A8-6A86-5AD56762B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472C1-3BE9-427F-B5A3-3EF1DC55723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F6F37-1344-6B78-B301-AAC2BEB17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854-7E52-F82A-4217-665140CC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2E6B9-2256-4A30-9CFD-EAC6BC2F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96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ADAC-07BB-B0A1-4560-0C4ECD16B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7963"/>
            <a:ext cx="12192000" cy="2616591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an application to implement Support Vector Machine algorithm.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411A9-3DA4-F276-D68E-9920388FC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3698"/>
            <a:ext cx="9144000" cy="116410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AAI-Practical-9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92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1AC8-2918-CA6D-DF12-07B03E12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6683-6026-0070-13F6-E3E35733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E3DE2-6A09-47D1-3D1B-5CB77822C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3" y="331468"/>
            <a:ext cx="5704341" cy="1429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6A454-AF7A-1CC6-25EE-1DD7F9384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24" y="522299"/>
            <a:ext cx="6375376" cy="884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4DFD3A-A8D0-31F6-C272-4A000973A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83" y="2144764"/>
            <a:ext cx="8891040" cy="1221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35DF51-D569-EDB7-B1A8-729F21CD9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259" y="3409468"/>
            <a:ext cx="7507458" cy="983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14A805-3699-C622-5C7F-44DEFE6658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83" y="4883247"/>
            <a:ext cx="3939212" cy="14814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35C987-822C-0CB5-4315-48B7F90E13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1495" y="5353054"/>
            <a:ext cx="8028222" cy="64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8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1ADA-7718-412F-2CFA-05B30611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223A7-B216-0CAD-1A77-107E8490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00D87-D868-34D1-D485-E89A53018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087729" cy="182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EB9876-FE4A-698F-F5ED-DEDDE9447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527" y="1825624"/>
            <a:ext cx="7445473" cy="503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6C83-84D8-E685-21B0-650F2409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CA292-1B06-D332-7978-9AC336CC0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E9F8F-1480-DA72-944D-0B6D0D21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24"/>
            <a:ext cx="6527409" cy="1678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3AC077-83ED-42DE-CB55-631D7DF1C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6527409" cy="3697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7DCA0B-7496-72EE-0FB8-2E9694BE7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935" y="3429000"/>
            <a:ext cx="576306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8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452D-4811-7C37-45EF-DE65293E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86F8-83AE-5018-2005-7C8B794C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5DA6E-86AB-4D27-7212-E199F036A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59262" cy="289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A3CAD2-3F44-E769-A080-BDADCF02B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3250"/>
            <a:ext cx="6096000" cy="3714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C1707A-DC59-4397-3167-D6F3CAA2D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394" y="2895600"/>
            <a:ext cx="587560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3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0095-9746-3E97-79D7-1C81247C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A684-2E57-B539-B045-04C1C817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C5BDB-D31A-72A5-DD4A-C32DB0E6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32499" cy="478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06C131-3ACF-ECB2-F9F0-D763FBBCA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063" y="1140222"/>
            <a:ext cx="6775938" cy="572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9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Write an application to implement Support Vector Machine algorithm.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an application to implement Support Vector Machine algorithm.</dc:title>
  <dc:creator>Pratiksha Panda</dc:creator>
  <cp:lastModifiedBy>Pratiksha Panda</cp:lastModifiedBy>
  <cp:revision>3</cp:revision>
  <dcterms:created xsi:type="dcterms:W3CDTF">2024-10-03T14:12:09Z</dcterms:created>
  <dcterms:modified xsi:type="dcterms:W3CDTF">2024-10-03T14:50:05Z</dcterms:modified>
</cp:coreProperties>
</file>