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731-72A2-2064-94BE-CF16308E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2A26-C614-63FB-AD06-060206EA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F1F0-575B-434D-E38C-A639ABA3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266A-4BD2-656E-A5EF-3D88B12D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2A4-9296-30EF-5460-C489B56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4E5-832A-9B64-F6B1-EF3A0BF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CEE3E-D3D4-43AA-DFBA-B186D450A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4609-F7C5-5DBC-DA3E-003D4B02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2E8E-BACE-C8CD-166D-069DCCD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0E-425E-27A7-4302-B1C6E630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EF108-48E0-E43A-2532-9A7935D23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05800-94EE-E35C-7161-96C0D207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26C3-3E28-AF2C-23D2-6AC3AB7E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FD9D-853D-B13C-FBCD-863859E7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118A-FD99-A244-035B-7A61F2D8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9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D56D-9BAC-1155-889F-61BD049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5BA7-A87E-CB25-57F4-86D55D25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D440-4DE4-87B7-CA8E-8CF0BC76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D529-AB05-A976-D317-D4ACCD5E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B855-0B3B-9F14-738A-7039BBB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6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C40-AB3C-5136-9647-2F173CD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F2C5-161D-B962-A3A9-55064816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ACCE-C404-FE0E-2A5B-6094B42A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15F2-1C8D-E35B-ED41-E7CF200F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F42A-9887-96C4-034D-28DAA661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84F2-671F-1B5F-9ADB-12B5C08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BAD-7378-32D4-97DD-86040B4BF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8332-710D-B5F7-315A-56F3226E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5F024-BE27-9EDE-FC65-41BD5997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E9E9-6470-A4E1-9B77-270B35F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9BE7-B355-B882-B306-CD8AC97A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6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ED1E-0ACA-1383-04C9-8C3D99DA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1F98-6858-EB22-6218-CE595E49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6DD4-0ACA-971E-0E97-BFFFD4C8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9D8B-E633-3559-B338-6A796AB2D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665E9-D9A9-1752-49F5-011A15099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4916-3DAC-BB5B-8FBC-9662B3F0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42B97-FF6D-37E7-2348-D6105E9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202FB-7CEB-8236-46CA-86ADE903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33F4-D57F-1B6D-B13F-1D4E706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0CC18-11AF-9960-1B9D-E54D07E7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FF5B3-99AD-D670-3D37-BCE1D5FA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BD772-D3B8-105C-1242-6B37EE8E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45020-B27C-6471-8AC5-A19D2D9A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16359-677C-0421-7B7E-8BC9A14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809BE-7585-E514-F25C-9A90DB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2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D676-BDED-DA0C-F6E0-FF7B7FDD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4BB-DC49-53E7-AC76-FAFE5B23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7B617-BBA6-51F2-1B6F-F2E326CC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539E-3D6B-EA94-4BF6-5A3E130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D7D2C-EDF6-15FC-ED70-D4F71D1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5A7E-B730-2BAB-3A7E-469B013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D7F2-492B-7D44-B80B-B9CCB020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19B20-473C-85D9-17E5-7031D6DD2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0D64-0941-FA9B-86C3-F6CBEBF1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AFC4-1176-FBD7-0339-5A04C601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D15C-C475-E280-B078-2C2EFAD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1A5D-9F05-DF70-E337-10705D3A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309C9-5BB2-FB14-DB55-C269EE51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8BB2-9F67-A631-B726-20105CCD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9913-FE01-C48E-C9A3-FC209315C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B9DD-04C6-4877-80E8-06D52BA776E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D1B5-8B21-FDF6-D549-D0836B944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F7BC-1240-ABAD-20C0-AA08B565B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3909-4D86-4DE0-8F8C-28E0D1C03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808-E1AD-095F-5F35-BE0D2BDF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94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a rule-based system.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6C192-5CE0-6DC0-7167-4BC19C1CE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428"/>
            <a:ext cx="9144000" cy="122037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 – Practical - 5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8221-1239-A630-8BA6-9FA6250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DCA9-41D6-785C-35AE-4AEAD5B5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D5189-0641-FE74-BC4D-21222B25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113277"/>
            <a:ext cx="58864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6A15F-AD56-0E43-4CC6-A21F4839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" y="196947"/>
            <a:ext cx="6116856" cy="250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E5646-2D4C-B9F0-E6BD-D253C1A4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7" y="3586956"/>
            <a:ext cx="6441950" cy="1205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3993C-1F6A-D129-1D47-72EA325C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92224"/>
            <a:ext cx="5943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139D-0A5C-CD5B-2B46-7A9616EA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7A0A-E474-E0BA-B256-97908F52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94783-22BB-2E47-4065-5F3BE3D0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395"/>
            <a:ext cx="606742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B4483-43FC-C216-5EE7-1CAFD5D3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38038" cy="1230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E2D95-089B-994D-1507-C05BCB2E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5249"/>
            <a:ext cx="7666892" cy="3037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23CF1-E67F-6FC3-7C58-43EC3225F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58" y="4402728"/>
            <a:ext cx="5903742" cy="2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Write a program to implement a rule-based system.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implement a rule-based system.</dc:title>
  <dc:creator>Pratiksha Panda</dc:creator>
  <cp:lastModifiedBy>Pratiksha Panda</cp:lastModifiedBy>
  <cp:revision>1</cp:revision>
  <dcterms:created xsi:type="dcterms:W3CDTF">2024-09-15T14:53:28Z</dcterms:created>
  <dcterms:modified xsi:type="dcterms:W3CDTF">2024-09-15T14:53:57Z</dcterms:modified>
</cp:coreProperties>
</file>