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1D4E-BE12-39AF-944E-13F607D8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2AC01-ED36-99E4-415A-0525D3FAD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7DA3-D1E4-7CCF-7117-22949650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8F80-44F5-47EB-59B4-06AB8FFF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9A5C-0B58-148B-59AF-6895060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5A2D-C30A-E599-30B3-C9BDE9A4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E7FD-498D-CEDE-C1BB-9AB50B8E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F43E-2051-69A0-D97C-065D8FC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6408-817C-F2A5-64F9-80FE623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B831-FFA4-CFFC-876C-91A2ED3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4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6640C-66E0-6E08-99B3-D1697EEA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78B4C-2AF1-EC06-D7DA-49CD93C1A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3B9D-09E4-5F61-ED9B-A581215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5E6F-5A38-D0C1-8AA1-6E2FAF2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866A9-0270-C85E-2F70-CB117737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2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D45D-A59F-4289-2C07-D372BC8B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1074-8A9C-2606-7138-7350EE10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F5AC-D6C0-6FC7-480D-650E573A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0B77-5B76-5B78-E0F1-B04E1CFF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2E25-3844-877C-2ADE-9A9828F5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BBF5-C26D-996E-DC29-8FA79C63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063C5-C555-49E5-A7A2-E7F0E945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D4E4-176F-3DD7-804F-0EAE3E61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F306-39D7-8CD9-4708-9289FCFB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009B-3C6A-A60F-636D-7B096EB6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9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2A82-8569-44F2-F363-28157F8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CF02-98F9-A60C-CC7D-3955001A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7DF3-BBF1-0F6E-D09B-3127738B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8C2D8-E8C5-DB4C-AEC6-98444FF4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1FC8-AB07-08FD-CC91-E4D645C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76391-D69E-365B-3ACF-3308027D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54E6-B120-00D3-456A-1B2FC2B7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615AF-6BCE-9329-F48A-7F1CDCDD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FE4C-6967-602E-8DA0-CD21E52D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EB35-4DCB-4D70-A84E-3D0698CA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54B65-F0E5-2F4B-D317-914537D8A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DA36D-7DF7-F4D0-0525-26294CD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BA958-E175-CC0A-093A-BB27890E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643F-7CF9-C9C9-F015-25CF9F47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3CFB-F7B4-4E71-9DA0-C25B076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A7652-9DAD-43C2-D986-E21BFF8E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C59A-B465-E273-81C8-364318D2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136C-6A9B-0166-7CEF-C4140181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6ADB-4178-3A27-F9F4-116F18EF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DE6F7-B7F2-CE38-2EE8-C3BB05FD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A1A6-02CE-EFBF-1B48-D5B2F691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1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BBE4-9C29-AE3C-52AF-F1B0199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8C1A-3D5B-D523-E18E-FD812D24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CC35E-00E1-2057-1BD9-1055B864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CB212-6C93-F747-3D08-F180FFFC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5652-B01E-7C53-63B7-26C4F1AA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9B578-E8A2-996E-4927-1970B06F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45C1-FBE9-E16C-9ADB-E5381B6F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DC367-4125-7352-CF56-D0FA9D6F1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720F-CC4D-2261-BBA8-7921FBA3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81B5D-55A4-7850-68F4-64F50226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4690-299D-B4DE-E492-1CBA54C5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B407-0D6B-F8D0-0659-797371D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1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3EA8A-BC73-65C6-69A0-09DC6196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A139-635F-6B49-8A28-C67E99BD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4378-7D1E-72FF-16CF-47D04BFE0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ADF6-6575-4F1D-B12C-3A3EEC2DED5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0D78-F384-5B14-F323-0D4CC2E16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EB91-50EE-E565-E7B0-265D9997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FDF9-DC29-48EB-A5C2-EE6BB4D89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7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469A-482E-79E2-29D0-AD1A116A2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8303"/>
            <a:ext cx="12192000" cy="23071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Artificial Intelligence Application to Implement Intelligent Agents.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17215-0EA2-6300-6C59-76C3923E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344"/>
            <a:ext cx="9144000" cy="14454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5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BA38-67F5-98D0-0E33-AB54B1F5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6B97-C328-87D6-FACD-764AE2A5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E631F-619E-4641-6A53-6C5471FC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148251" cy="4832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92E7B-A61B-F592-5CCB-6C133CCF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2539"/>
            <a:ext cx="11353800" cy="20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9EB9-05A3-128F-5FAD-B8B97A4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F37-13D8-B4A5-79E7-2CA61B68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BAE97-EDA4-DBE4-C1A0-6A83CC5B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0634" cy="458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9C885-F7D1-21F2-0BC1-3FF56AB4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26" y="4583822"/>
            <a:ext cx="9547274" cy="22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9EB9-05A3-128F-5FAD-B8B97A4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F37-13D8-B4A5-79E7-2CA61B68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AE20A-18AA-857A-6303-E6970C6E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618"/>
            <a:ext cx="2321169" cy="1248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68355-8E8E-9716-7273-E601D942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349"/>
            <a:ext cx="2419644" cy="5584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467EF-724F-A16F-DC00-08E7E68C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18" y="70362"/>
            <a:ext cx="4401384" cy="1332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638BA-4D21-6ED7-A620-81B4A4497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416" y="1538083"/>
            <a:ext cx="9638393" cy="2121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52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8456-51A1-A0AC-423E-0E88C2D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F46-3C6F-3942-9A08-2DE645FE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869F3-1095-D1F0-C76B-174F825B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1465" cy="68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1EB-C61D-E494-4E86-2D1216E0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0390-3DE7-BD83-6461-F6DD05C4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A5834-21E7-2E2F-738D-1B095C5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62225" cy="445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E2490-B318-D1CC-EE3D-FB22D7C4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57" y="3840479"/>
            <a:ext cx="6382044" cy="30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5350-1C18-C03C-5392-3A841F4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7F89-0BB0-82B0-A6C3-A636BF75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00319-D234-F1CB-85EA-A00C2D30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1114" cy="3327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80B4D-342C-D117-C756-62CAD8CF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30356"/>
            <a:ext cx="10367889" cy="33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8FFC-EB8C-EA41-D642-888E17E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5419-D1C8-9C1C-1A40-CF8A2A39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CB244-6DF8-2248-A6BD-17CAD587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0846" cy="169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0C005-C485-40D4-F91D-506D74C7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5625"/>
            <a:ext cx="8570833" cy="1972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AE4A7-8CCA-81D1-1247-921D468EB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101171"/>
            <a:ext cx="10148218" cy="724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B71AA-32AA-6619-59F4-B7B4103D3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26" y="4979963"/>
            <a:ext cx="3900488" cy="18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9DD-84AD-4C53-4FED-E4E8E8A7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045B-C663-3966-D279-EF509BC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89E17-3D99-54E3-D55F-673C5DDC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42474" cy="1775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18747-CA61-66E1-4FB0-E850A93C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" y="1740743"/>
            <a:ext cx="8783352" cy="51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B22E-9E45-9D74-CABB-89DEECE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1E91-8DE8-2E0D-E327-8DD54A9D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B86C-256E-79A8-2AEF-7187081B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743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9EB9-05A3-128F-5FAD-B8B97A4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F37-13D8-B4A5-79E7-2CA61B68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9436A-6A91-1022-9113-7427BA67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4862" cy="1410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3430B-4881-A171-F974-2E0C942B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38" y="1410814"/>
            <a:ext cx="7496761" cy="98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BE10D-A620-9E0F-4FA4-ECDE40A3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38" y="2433884"/>
            <a:ext cx="7342017" cy="88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29142-ED69-0FCB-4618-8E5173FD9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3" y="3299295"/>
            <a:ext cx="4849982" cy="2085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EA99E-05D8-F92C-6F80-5C24A7836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052" y="5365514"/>
            <a:ext cx="7739575" cy="14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9EB9-05A3-128F-5FAD-B8B97A4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F37-13D8-B4A5-79E7-2CA61B68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BC58-3BFE-C989-6C43-320F92AF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63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782E8-EDEE-E031-18D2-37931274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48" y="1577193"/>
            <a:ext cx="9008452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FB44C-3C82-36CB-36E1-A42D77B24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9768"/>
            <a:ext cx="4686300" cy="3728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3400D-BEBA-8639-FC49-08AF6ACC2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3882683"/>
            <a:ext cx="7505700" cy="22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Design an Artificial Intelligence Application to Implement Intelligent Agents.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 Artificial Intelligence Application to Implement Intelligent Agents.</dc:title>
  <dc:creator>Pratiksha Panda</dc:creator>
  <cp:lastModifiedBy>Pratiksha Panda</cp:lastModifiedBy>
  <cp:revision>2</cp:revision>
  <dcterms:created xsi:type="dcterms:W3CDTF">2024-10-05T16:12:52Z</dcterms:created>
  <dcterms:modified xsi:type="dcterms:W3CDTF">2024-10-05T16:51:34Z</dcterms:modified>
</cp:coreProperties>
</file>