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E583-0F24-4D16-A020-02CC6D306C1D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19CC-F380-4511-B908-5D55570F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019CC-F380-4511-B908-5D55570F47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0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D0EA-B365-F9E8-DC93-73A8F71A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92B5-7FB0-2C71-9C5A-B24E323B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9D07-ED76-ED32-65D1-F86113FF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00C9-4FEE-062A-D326-A26368E3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A0DE-8129-6626-CB9E-D9A7E721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78BC-6070-EFA1-8C03-D022713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152A-6E98-5676-0CFF-48D16FEA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4969-BEC6-3D50-6E68-211EC36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F60-0A28-1F5D-7D66-358A3C0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CAC2-E4AC-C198-6C67-7084CD1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DC66-E104-8835-3F15-96C9DA4BF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A974-891F-6D8B-AA1C-6C1BFDAA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9E5F-61B6-5DF7-5226-F35B1712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8F51-A254-517D-1B3F-C8C83BD1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163-F49B-CA99-1319-66B607E8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6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186B-9B53-A094-B2ED-E448648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8982-9F29-FA5E-BBE7-33BB2AB9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7D9C-7F54-D145-E25A-B9923A4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6FD3-8737-3BA1-71F3-643C6AD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BDEF-7AD4-5FEB-B8D9-8362322C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462-BD0C-FF02-09A2-59F263B4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D486-2D93-DD84-9173-9E1D47FE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0C1B-4C46-0922-0348-1CD68992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1925-E74D-7005-F49B-2F71D973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DF89-8AFE-7710-2879-D0D42B09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4BDE-7C5E-8F30-8FEF-C41FD63D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3521-8BD9-76D8-C50A-9FCCAD89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B2AA0-968A-5B8D-79D7-94A5E04F2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DD31-8C2D-9C6F-D33A-5D8BFA9F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7FC0-C0BE-34FC-BB21-78DDB8B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B7875-24A9-C79E-9645-7E65EA02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7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9ACB-881F-734B-A004-312DFA1D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0F63-E04D-EB1F-E9B0-C97F3677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C6C2-33D8-5FE4-1AAE-F9253F104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8A269-2CB5-BE78-34A6-83F81152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11F2-7175-A93F-13A3-D11382B35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640D0-F0CA-7C01-C86D-E3291ABD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C9BA-21F4-1DDB-9518-23D9E431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0412-877A-C851-0090-32EE775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3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1B55-29DB-B399-CA9A-F2F25AE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E78A4-2FC3-A4B2-0C50-B46573E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7593-321E-0366-A01C-68748E97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5A7FD-CA59-488C-E760-992A8330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C0E70-6359-0005-6379-13E7BBF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97198-E0F8-DE8B-E445-889C188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6451-A978-5EB4-C75E-0DF5B75B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22F4-64D3-2C87-9B9B-5B87373F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5AB2-C97F-CD9E-EAC9-107FB0F7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AEA3-8D3F-37F2-26BA-D2D0D016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EE2-DF00-5EC4-5E83-BD6A7312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B56E-7159-BB86-79B9-E919C8D0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7E231-DE33-DB3D-9E83-310E4B54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745F-F227-0ADF-A78E-723EDC18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005C2-0F47-A240-FFE1-4DE0B6FB5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2F0B-FA37-87CB-C7C9-5B281727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EAD6-A5B0-8A0A-029B-FAD2E404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0E61-BE95-4360-A893-0073FAC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3023D-B02E-B25D-5C63-6CC5F00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FFE41-4773-EE9A-0A35-2133B3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7039-7EFA-D003-94AB-E417EFF4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D83A-3C27-D2D1-5337-5EEAB8C9B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058D-1D8A-4539-8C46-4170304595E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D0AA-7D4B-81FF-C5A7-3A756AC2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6E62-0FCA-8F55-847B-697CD3F34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3AD1-E0C1-4134-A8A5-D36FE5556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2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D8FC-41AF-01F1-C6ED-CC8102D1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557"/>
            <a:ext cx="9144000" cy="232116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fuzzy-based application using Python.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82C8A-1899-BD3D-BE1C-104A3C3A5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3274"/>
            <a:ext cx="9144000" cy="10445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1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7AD3-FC4D-CB6E-9605-D8CE835A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43E4-E311-D2A4-DB3B-5FB14416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75D2-4C1D-1178-0938-5FE065EE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23" y="1"/>
            <a:ext cx="6841377" cy="93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A7FDE-65C9-2F0E-923D-00F09DED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0" y="90177"/>
            <a:ext cx="4506205" cy="82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1722C-D646-FCCC-C899-FD4F3D5A7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0" y="1006498"/>
            <a:ext cx="8194688" cy="1947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38D94-555F-0A9F-6157-F2E939B31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0" y="3088799"/>
            <a:ext cx="6191250" cy="3679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6CCDEC-BBF1-D98F-3D43-DC59E8FA9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178" y="3065840"/>
            <a:ext cx="5768022" cy="1870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59EFA0-5669-4EEF-3C71-93D082F5D5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5183" y="5048726"/>
            <a:ext cx="5617097" cy="17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93FB-C8CC-2BFE-CA7B-1D0F3A80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5111-10D4-0128-F45D-DE47A509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7D57-05CC-339A-81DE-6D4F15A0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0" y="230188"/>
            <a:ext cx="8576677" cy="17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1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7D82-DFD8-40B1-B8D6-FE9204AC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B67D-0983-CB68-7EB9-FCB0D7CC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D104-EB2F-893F-DB70-29F2B2BD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" y="198536"/>
            <a:ext cx="5855081" cy="1827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88E5C-8AEE-2860-52AC-1597E24B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005" y="2192337"/>
            <a:ext cx="7185758" cy="39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C4C8-B873-4056-D532-76522616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7D26-7692-40F2-01AA-6631716C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A06D-0C62-8E13-A4A5-D50B5F68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69"/>
            <a:ext cx="6362169" cy="102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BAE53-63B8-41A8-90D8-5D7E7B24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860"/>
            <a:ext cx="6208882" cy="2672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763AC-900D-EC3C-5A94-536742FCF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5297"/>
            <a:ext cx="6143228" cy="2672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3E28C-1249-B56D-9DE9-54E06125C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15532"/>
            <a:ext cx="5905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E37A-1E55-7629-4186-0329296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885E-1BF7-4C96-D65D-930AC6D0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CB552-B7F3-7CE5-41A2-B48E31D1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" y="161131"/>
            <a:ext cx="767661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B7CDE-2869-0462-11B6-C2CF5832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437482"/>
            <a:ext cx="6067425" cy="2428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3F0F0-F715-DB2B-8A1A-ABCB2827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460898"/>
            <a:ext cx="5956422" cy="2823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D6C85B-F8DE-3AF5-00EA-1090AA2BF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" y="4001294"/>
            <a:ext cx="5930925" cy="2762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EBB61-8BAA-DD07-45EA-0AF187E3B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4426867"/>
            <a:ext cx="572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BCDA-F699-E108-5CD6-7C53C4F6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07D1-AD6F-6289-FD4F-EF3D1408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9A10E-68FC-5F1F-A6CC-C9ECE80D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75" y="365125"/>
            <a:ext cx="6086475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DDADF-8C60-291F-3122-86731214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6019800" cy="3133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3608B-982A-FA06-DC63-FF336823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096000" cy="3219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54EEF-C04C-AA35-6E74-32483A582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416051"/>
            <a:ext cx="6044346" cy="9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DDA-5702-755F-E35F-3398709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490A-EBF2-F7F0-61B0-27D91D7C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8800E-546B-D84F-AFE8-E32665A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76" y="10672"/>
            <a:ext cx="5650524" cy="3443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80453-780A-6EE4-D143-CA4A9A8A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3" y="3179298"/>
            <a:ext cx="5866837" cy="3580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33262-579F-7F75-CF55-BE1B2E9A4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38" y="3500791"/>
            <a:ext cx="5486962" cy="3346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2F2DD-321C-6EBA-C2D4-4AC1D3616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220910"/>
            <a:ext cx="6724357" cy="9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A7E-7461-7F20-2911-455A433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85C1-2F27-CB03-9F49-A44107C1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AA58C-C794-9B35-6A3E-B13FDC1B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7" y="4702567"/>
            <a:ext cx="8223211" cy="1163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5F90A-09E0-A58F-A292-CEAA0B95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2" y="681037"/>
            <a:ext cx="8367346" cy="32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B917-3573-37A0-2768-909008AC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EB13-6BB5-7883-7CA8-C4252FDC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E402D-3139-4246-657E-50175C04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" y="1892301"/>
            <a:ext cx="5943600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A324D-AEAE-1722-CE57-8A7EC13E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71" y="3429000"/>
            <a:ext cx="6210300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6E30-75E4-B739-73A2-7FB76A13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00"/>
            <a:ext cx="7794246" cy="9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Design a fuzzy-based application using Python.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fuzzy-based application using Python.</dc:title>
  <dc:creator>Pratiksha Panda</dc:creator>
  <cp:lastModifiedBy>Pratiksha Panda</cp:lastModifiedBy>
  <cp:revision>2</cp:revision>
  <dcterms:created xsi:type="dcterms:W3CDTF">2024-09-15T17:08:47Z</dcterms:created>
  <dcterms:modified xsi:type="dcterms:W3CDTF">2024-09-15T17:25:06Z</dcterms:modified>
</cp:coreProperties>
</file>