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0FBD5-E04A-8C8C-7410-ECC65FD7B1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2CB20F7-BDD6-E710-2781-941C62127F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62355E5-7BC8-7C44-44D2-B6526EDDD61C}"/>
              </a:ext>
            </a:extLst>
          </p:cNvPr>
          <p:cNvSpPr>
            <a:spLocks noGrp="1"/>
          </p:cNvSpPr>
          <p:nvPr>
            <p:ph type="dt" sz="half" idx="10"/>
          </p:nvPr>
        </p:nvSpPr>
        <p:spPr/>
        <p:txBody>
          <a:bodyPr/>
          <a:lstStyle/>
          <a:p>
            <a:fld id="{6331F321-4217-4859-8C1A-78E50F3AAED0}" type="datetimeFigureOut">
              <a:rPr lang="en-IN" smtClean="0"/>
              <a:t>05-10-2024</a:t>
            </a:fld>
            <a:endParaRPr lang="en-IN"/>
          </a:p>
        </p:txBody>
      </p:sp>
      <p:sp>
        <p:nvSpPr>
          <p:cNvPr id="5" name="Footer Placeholder 4">
            <a:extLst>
              <a:ext uri="{FF2B5EF4-FFF2-40B4-BE49-F238E27FC236}">
                <a16:creationId xmlns:a16="http://schemas.microsoft.com/office/drawing/2014/main" id="{CA61E6E0-7ADF-F319-AAF8-F1D2E0BED0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E4FD86-2082-2327-FD8C-75FE64807E00}"/>
              </a:ext>
            </a:extLst>
          </p:cNvPr>
          <p:cNvSpPr>
            <a:spLocks noGrp="1"/>
          </p:cNvSpPr>
          <p:nvPr>
            <p:ph type="sldNum" sz="quarter" idx="12"/>
          </p:nvPr>
        </p:nvSpPr>
        <p:spPr/>
        <p:txBody>
          <a:bodyPr/>
          <a:lstStyle/>
          <a:p>
            <a:fld id="{E9D14009-5705-451F-A97F-454735712637}" type="slidenum">
              <a:rPr lang="en-IN" smtClean="0"/>
              <a:t>‹#›</a:t>
            </a:fld>
            <a:endParaRPr lang="en-IN"/>
          </a:p>
        </p:txBody>
      </p:sp>
    </p:spTree>
    <p:extLst>
      <p:ext uri="{BB962C8B-B14F-4D97-AF65-F5344CB8AC3E}">
        <p14:creationId xmlns:p14="http://schemas.microsoft.com/office/powerpoint/2010/main" val="4144502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181B2-30F3-1D8D-D589-61BCD82A77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405511-1CF5-45C9-23CC-58B730A340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280D0F-CDD1-4D55-971F-6D4FA9955094}"/>
              </a:ext>
            </a:extLst>
          </p:cNvPr>
          <p:cNvSpPr>
            <a:spLocks noGrp="1"/>
          </p:cNvSpPr>
          <p:nvPr>
            <p:ph type="dt" sz="half" idx="10"/>
          </p:nvPr>
        </p:nvSpPr>
        <p:spPr/>
        <p:txBody>
          <a:bodyPr/>
          <a:lstStyle/>
          <a:p>
            <a:fld id="{6331F321-4217-4859-8C1A-78E50F3AAED0}" type="datetimeFigureOut">
              <a:rPr lang="en-IN" smtClean="0"/>
              <a:t>05-10-2024</a:t>
            </a:fld>
            <a:endParaRPr lang="en-IN"/>
          </a:p>
        </p:txBody>
      </p:sp>
      <p:sp>
        <p:nvSpPr>
          <p:cNvPr id="5" name="Footer Placeholder 4">
            <a:extLst>
              <a:ext uri="{FF2B5EF4-FFF2-40B4-BE49-F238E27FC236}">
                <a16:creationId xmlns:a16="http://schemas.microsoft.com/office/drawing/2014/main" id="{E8208A2E-0E60-8A55-2880-31BEDB90B9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C459AF-039F-59AE-2240-6C80B4508481}"/>
              </a:ext>
            </a:extLst>
          </p:cNvPr>
          <p:cNvSpPr>
            <a:spLocks noGrp="1"/>
          </p:cNvSpPr>
          <p:nvPr>
            <p:ph type="sldNum" sz="quarter" idx="12"/>
          </p:nvPr>
        </p:nvSpPr>
        <p:spPr/>
        <p:txBody>
          <a:bodyPr/>
          <a:lstStyle/>
          <a:p>
            <a:fld id="{E9D14009-5705-451F-A97F-454735712637}" type="slidenum">
              <a:rPr lang="en-IN" smtClean="0"/>
              <a:t>‹#›</a:t>
            </a:fld>
            <a:endParaRPr lang="en-IN"/>
          </a:p>
        </p:txBody>
      </p:sp>
    </p:spTree>
    <p:extLst>
      <p:ext uri="{BB962C8B-B14F-4D97-AF65-F5344CB8AC3E}">
        <p14:creationId xmlns:p14="http://schemas.microsoft.com/office/powerpoint/2010/main" val="2636048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D6ED46-A9E4-B49B-5F46-425C8A2508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2A493B-9095-DE25-673F-FE8930DD59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A3A9F4-8677-D1E9-9294-F704E780C458}"/>
              </a:ext>
            </a:extLst>
          </p:cNvPr>
          <p:cNvSpPr>
            <a:spLocks noGrp="1"/>
          </p:cNvSpPr>
          <p:nvPr>
            <p:ph type="dt" sz="half" idx="10"/>
          </p:nvPr>
        </p:nvSpPr>
        <p:spPr/>
        <p:txBody>
          <a:bodyPr/>
          <a:lstStyle/>
          <a:p>
            <a:fld id="{6331F321-4217-4859-8C1A-78E50F3AAED0}" type="datetimeFigureOut">
              <a:rPr lang="en-IN" smtClean="0"/>
              <a:t>05-10-2024</a:t>
            </a:fld>
            <a:endParaRPr lang="en-IN"/>
          </a:p>
        </p:txBody>
      </p:sp>
      <p:sp>
        <p:nvSpPr>
          <p:cNvPr id="5" name="Footer Placeholder 4">
            <a:extLst>
              <a:ext uri="{FF2B5EF4-FFF2-40B4-BE49-F238E27FC236}">
                <a16:creationId xmlns:a16="http://schemas.microsoft.com/office/drawing/2014/main" id="{453E824E-FF6E-1683-BF54-003D6268C3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D11920-5D25-3AEB-B9AA-599B648800BB}"/>
              </a:ext>
            </a:extLst>
          </p:cNvPr>
          <p:cNvSpPr>
            <a:spLocks noGrp="1"/>
          </p:cNvSpPr>
          <p:nvPr>
            <p:ph type="sldNum" sz="quarter" idx="12"/>
          </p:nvPr>
        </p:nvSpPr>
        <p:spPr/>
        <p:txBody>
          <a:bodyPr/>
          <a:lstStyle/>
          <a:p>
            <a:fld id="{E9D14009-5705-451F-A97F-454735712637}" type="slidenum">
              <a:rPr lang="en-IN" smtClean="0"/>
              <a:t>‹#›</a:t>
            </a:fld>
            <a:endParaRPr lang="en-IN"/>
          </a:p>
        </p:txBody>
      </p:sp>
    </p:spTree>
    <p:extLst>
      <p:ext uri="{BB962C8B-B14F-4D97-AF65-F5344CB8AC3E}">
        <p14:creationId xmlns:p14="http://schemas.microsoft.com/office/powerpoint/2010/main" val="2079358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947C7-EA3C-0E5C-E032-BFA9969B56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796715-DFBB-E6A2-B112-A1F14DD609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DBAFFD-7E20-AD3A-94CB-D2625F8D645F}"/>
              </a:ext>
            </a:extLst>
          </p:cNvPr>
          <p:cNvSpPr>
            <a:spLocks noGrp="1"/>
          </p:cNvSpPr>
          <p:nvPr>
            <p:ph type="dt" sz="half" idx="10"/>
          </p:nvPr>
        </p:nvSpPr>
        <p:spPr/>
        <p:txBody>
          <a:bodyPr/>
          <a:lstStyle/>
          <a:p>
            <a:fld id="{6331F321-4217-4859-8C1A-78E50F3AAED0}" type="datetimeFigureOut">
              <a:rPr lang="en-IN" smtClean="0"/>
              <a:t>05-10-2024</a:t>
            </a:fld>
            <a:endParaRPr lang="en-IN"/>
          </a:p>
        </p:txBody>
      </p:sp>
      <p:sp>
        <p:nvSpPr>
          <p:cNvPr id="5" name="Footer Placeholder 4">
            <a:extLst>
              <a:ext uri="{FF2B5EF4-FFF2-40B4-BE49-F238E27FC236}">
                <a16:creationId xmlns:a16="http://schemas.microsoft.com/office/drawing/2014/main" id="{D03B906A-B29D-625E-DECC-92F538DF53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0F0CBE-166B-AA17-E5BD-334D3D468FA2}"/>
              </a:ext>
            </a:extLst>
          </p:cNvPr>
          <p:cNvSpPr>
            <a:spLocks noGrp="1"/>
          </p:cNvSpPr>
          <p:nvPr>
            <p:ph type="sldNum" sz="quarter" idx="12"/>
          </p:nvPr>
        </p:nvSpPr>
        <p:spPr/>
        <p:txBody>
          <a:bodyPr/>
          <a:lstStyle/>
          <a:p>
            <a:fld id="{E9D14009-5705-451F-A97F-454735712637}" type="slidenum">
              <a:rPr lang="en-IN" smtClean="0"/>
              <a:t>‹#›</a:t>
            </a:fld>
            <a:endParaRPr lang="en-IN"/>
          </a:p>
        </p:txBody>
      </p:sp>
    </p:spTree>
    <p:extLst>
      <p:ext uri="{BB962C8B-B14F-4D97-AF65-F5344CB8AC3E}">
        <p14:creationId xmlns:p14="http://schemas.microsoft.com/office/powerpoint/2010/main" val="2202619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A6D7-5562-97C0-3C5D-4AEBB526F2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49AB29A-2941-E046-D2E7-05E25E7294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BDE4DC-B980-6239-3537-B4294A282859}"/>
              </a:ext>
            </a:extLst>
          </p:cNvPr>
          <p:cNvSpPr>
            <a:spLocks noGrp="1"/>
          </p:cNvSpPr>
          <p:nvPr>
            <p:ph type="dt" sz="half" idx="10"/>
          </p:nvPr>
        </p:nvSpPr>
        <p:spPr/>
        <p:txBody>
          <a:bodyPr/>
          <a:lstStyle/>
          <a:p>
            <a:fld id="{6331F321-4217-4859-8C1A-78E50F3AAED0}" type="datetimeFigureOut">
              <a:rPr lang="en-IN" smtClean="0"/>
              <a:t>05-10-2024</a:t>
            </a:fld>
            <a:endParaRPr lang="en-IN"/>
          </a:p>
        </p:txBody>
      </p:sp>
      <p:sp>
        <p:nvSpPr>
          <p:cNvPr id="5" name="Footer Placeholder 4">
            <a:extLst>
              <a:ext uri="{FF2B5EF4-FFF2-40B4-BE49-F238E27FC236}">
                <a16:creationId xmlns:a16="http://schemas.microsoft.com/office/drawing/2014/main" id="{2D5C7EF6-66FC-C8A7-9F12-BFEE53D4A3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3C9F5D-2486-54AF-4C92-2CB35039845F}"/>
              </a:ext>
            </a:extLst>
          </p:cNvPr>
          <p:cNvSpPr>
            <a:spLocks noGrp="1"/>
          </p:cNvSpPr>
          <p:nvPr>
            <p:ph type="sldNum" sz="quarter" idx="12"/>
          </p:nvPr>
        </p:nvSpPr>
        <p:spPr/>
        <p:txBody>
          <a:bodyPr/>
          <a:lstStyle/>
          <a:p>
            <a:fld id="{E9D14009-5705-451F-A97F-454735712637}" type="slidenum">
              <a:rPr lang="en-IN" smtClean="0"/>
              <a:t>‹#›</a:t>
            </a:fld>
            <a:endParaRPr lang="en-IN"/>
          </a:p>
        </p:txBody>
      </p:sp>
    </p:spTree>
    <p:extLst>
      <p:ext uri="{BB962C8B-B14F-4D97-AF65-F5344CB8AC3E}">
        <p14:creationId xmlns:p14="http://schemas.microsoft.com/office/powerpoint/2010/main" val="223575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52BC3-AC45-73D6-18CB-1EDBC03D68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BE094F-2854-F52A-489C-CAC5C60E1F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79505B8-C7A6-EB14-D828-C6EC1C1309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758EAC-3F24-895A-EA94-A2250532A112}"/>
              </a:ext>
            </a:extLst>
          </p:cNvPr>
          <p:cNvSpPr>
            <a:spLocks noGrp="1"/>
          </p:cNvSpPr>
          <p:nvPr>
            <p:ph type="dt" sz="half" idx="10"/>
          </p:nvPr>
        </p:nvSpPr>
        <p:spPr/>
        <p:txBody>
          <a:bodyPr/>
          <a:lstStyle/>
          <a:p>
            <a:fld id="{6331F321-4217-4859-8C1A-78E50F3AAED0}" type="datetimeFigureOut">
              <a:rPr lang="en-IN" smtClean="0"/>
              <a:t>05-10-2024</a:t>
            </a:fld>
            <a:endParaRPr lang="en-IN"/>
          </a:p>
        </p:txBody>
      </p:sp>
      <p:sp>
        <p:nvSpPr>
          <p:cNvPr id="6" name="Footer Placeholder 5">
            <a:extLst>
              <a:ext uri="{FF2B5EF4-FFF2-40B4-BE49-F238E27FC236}">
                <a16:creationId xmlns:a16="http://schemas.microsoft.com/office/drawing/2014/main" id="{FA531C36-1F78-0E9A-9476-E79D873D79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AC1E43-547A-55B3-239C-09B5BAA166EB}"/>
              </a:ext>
            </a:extLst>
          </p:cNvPr>
          <p:cNvSpPr>
            <a:spLocks noGrp="1"/>
          </p:cNvSpPr>
          <p:nvPr>
            <p:ph type="sldNum" sz="quarter" idx="12"/>
          </p:nvPr>
        </p:nvSpPr>
        <p:spPr/>
        <p:txBody>
          <a:bodyPr/>
          <a:lstStyle/>
          <a:p>
            <a:fld id="{E9D14009-5705-451F-A97F-454735712637}" type="slidenum">
              <a:rPr lang="en-IN" smtClean="0"/>
              <a:t>‹#›</a:t>
            </a:fld>
            <a:endParaRPr lang="en-IN"/>
          </a:p>
        </p:txBody>
      </p:sp>
    </p:spTree>
    <p:extLst>
      <p:ext uri="{BB962C8B-B14F-4D97-AF65-F5344CB8AC3E}">
        <p14:creationId xmlns:p14="http://schemas.microsoft.com/office/powerpoint/2010/main" val="2890634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E1B4-4E77-1A7B-D051-3107C20F3A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8E0C2A-5DB7-361F-8593-DBB4465E4D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D4071F-909F-26B7-612D-353E77F044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58E8A4-4D9C-1C02-FD21-ADA3A852E8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98699C-C07A-92B5-572E-C73A407272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206F590-B269-A802-5091-999313BAC5EB}"/>
              </a:ext>
            </a:extLst>
          </p:cNvPr>
          <p:cNvSpPr>
            <a:spLocks noGrp="1"/>
          </p:cNvSpPr>
          <p:nvPr>
            <p:ph type="dt" sz="half" idx="10"/>
          </p:nvPr>
        </p:nvSpPr>
        <p:spPr/>
        <p:txBody>
          <a:bodyPr/>
          <a:lstStyle/>
          <a:p>
            <a:fld id="{6331F321-4217-4859-8C1A-78E50F3AAED0}" type="datetimeFigureOut">
              <a:rPr lang="en-IN" smtClean="0"/>
              <a:t>05-10-2024</a:t>
            </a:fld>
            <a:endParaRPr lang="en-IN"/>
          </a:p>
        </p:txBody>
      </p:sp>
      <p:sp>
        <p:nvSpPr>
          <p:cNvPr id="8" name="Footer Placeholder 7">
            <a:extLst>
              <a:ext uri="{FF2B5EF4-FFF2-40B4-BE49-F238E27FC236}">
                <a16:creationId xmlns:a16="http://schemas.microsoft.com/office/drawing/2014/main" id="{764E693A-CB5D-3692-551F-5A43FBBB6B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1C5F251-4D95-7D2F-83E8-A6F3F5700000}"/>
              </a:ext>
            </a:extLst>
          </p:cNvPr>
          <p:cNvSpPr>
            <a:spLocks noGrp="1"/>
          </p:cNvSpPr>
          <p:nvPr>
            <p:ph type="sldNum" sz="quarter" idx="12"/>
          </p:nvPr>
        </p:nvSpPr>
        <p:spPr/>
        <p:txBody>
          <a:bodyPr/>
          <a:lstStyle/>
          <a:p>
            <a:fld id="{E9D14009-5705-451F-A97F-454735712637}" type="slidenum">
              <a:rPr lang="en-IN" smtClean="0"/>
              <a:t>‹#›</a:t>
            </a:fld>
            <a:endParaRPr lang="en-IN"/>
          </a:p>
        </p:txBody>
      </p:sp>
    </p:spTree>
    <p:extLst>
      <p:ext uri="{BB962C8B-B14F-4D97-AF65-F5344CB8AC3E}">
        <p14:creationId xmlns:p14="http://schemas.microsoft.com/office/powerpoint/2010/main" val="3524900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AFF5-17E5-4AD1-F04E-A3B612A686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A1E741-3402-DBF4-293D-55A42087A357}"/>
              </a:ext>
            </a:extLst>
          </p:cNvPr>
          <p:cNvSpPr>
            <a:spLocks noGrp="1"/>
          </p:cNvSpPr>
          <p:nvPr>
            <p:ph type="dt" sz="half" idx="10"/>
          </p:nvPr>
        </p:nvSpPr>
        <p:spPr/>
        <p:txBody>
          <a:bodyPr/>
          <a:lstStyle/>
          <a:p>
            <a:fld id="{6331F321-4217-4859-8C1A-78E50F3AAED0}" type="datetimeFigureOut">
              <a:rPr lang="en-IN" smtClean="0"/>
              <a:t>05-10-2024</a:t>
            </a:fld>
            <a:endParaRPr lang="en-IN"/>
          </a:p>
        </p:txBody>
      </p:sp>
      <p:sp>
        <p:nvSpPr>
          <p:cNvPr id="4" name="Footer Placeholder 3">
            <a:extLst>
              <a:ext uri="{FF2B5EF4-FFF2-40B4-BE49-F238E27FC236}">
                <a16:creationId xmlns:a16="http://schemas.microsoft.com/office/drawing/2014/main" id="{0BC84435-9E35-E370-FC3D-746D4357C61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99FF58-9228-CB2A-1829-19D02F473EA3}"/>
              </a:ext>
            </a:extLst>
          </p:cNvPr>
          <p:cNvSpPr>
            <a:spLocks noGrp="1"/>
          </p:cNvSpPr>
          <p:nvPr>
            <p:ph type="sldNum" sz="quarter" idx="12"/>
          </p:nvPr>
        </p:nvSpPr>
        <p:spPr/>
        <p:txBody>
          <a:bodyPr/>
          <a:lstStyle/>
          <a:p>
            <a:fld id="{E9D14009-5705-451F-A97F-454735712637}" type="slidenum">
              <a:rPr lang="en-IN" smtClean="0"/>
              <a:t>‹#›</a:t>
            </a:fld>
            <a:endParaRPr lang="en-IN"/>
          </a:p>
        </p:txBody>
      </p:sp>
    </p:spTree>
    <p:extLst>
      <p:ext uri="{BB962C8B-B14F-4D97-AF65-F5344CB8AC3E}">
        <p14:creationId xmlns:p14="http://schemas.microsoft.com/office/powerpoint/2010/main" val="306252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6FB6EB-32D9-95BD-4FDD-B27C96DB365B}"/>
              </a:ext>
            </a:extLst>
          </p:cNvPr>
          <p:cNvSpPr>
            <a:spLocks noGrp="1"/>
          </p:cNvSpPr>
          <p:nvPr>
            <p:ph type="dt" sz="half" idx="10"/>
          </p:nvPr>
        </p:nvSpPr>
        <p:spPr/>
        <p:txBody>
          <a:bodyPr/>
          <a:lstStyle/>
          <a:p>
            <a:fld id="{6331F321-4217-4859-8C1A-78E50F3AAED0}" type="datetimeFigureOut">
              <a:rPr lang="en-IN" smtClean="0"/>
              <a:t>05-10-2024</a:t>
            </a:fld>
            <a:endParaRPr lang="en-IN"/>
          </a:p>
        </p:txBody>
      </p:sp>
      <p:sp>
        <p:nvSpPr>
          <p:cNvPr id="3" name="Footer Placeholder 2">
            <a:extLst>
              <a:ext uri="{FF2B5EF4-FFF2-40B4-BE49-F238E27FC236}">
                <a16:creationId xmlns:a16="http://schemas.microsoft.com/office/drawing/2014/main" id="{92D42D35-52C4-DE20-211F-81559EB085C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B37E8D5-AD0B-6465-F4B4-C7BBD6D85609}"/>
              </a:ext>
            </a:extLst>
          </p:cNvPr>
          <p:cNvSpPr>
            <a:spLocks noGrp="1"/>
          </p:cNvSpPr>
          <p:nvPr>
            <p:ph type="sldNum" sz="quarter" idx="12"/>
          </p:nvPr>
        </p:nvSpPr>
        <p:spPr/>
        <p:txBody>
          <a:bodyPr/>
          <a:lstStyle/>
          <a:p>
            <a:fld id="{E9D14009-5705-451F-A97F-454735712637}" type="slidenum">
              <a:rPr lang="en-IN" smtClean="0"/>
              <a:t>‹#›</a:t>
            </a:fld>
            <a:endParaRPr lang="en-IN"/>
          </a:p>
        </p:txBody>
      </p:sp>
    </p:spTree>
    <p:extLst>
      <p:ext uri="{BB962C8B-B14F-4D97-AF65-F5344CB8AC3E}">
        <p14:creationId xmlns:p14="http://schemas.microsoft.com/office/powerpoint/2010/main" val="3840308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98892-6B7F-CCA0-EE5D-BF6C9A2A54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F5ED438-3F9A-6567-2556-6A186709E1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B472DA9-621B-7B33-5952-418B41211F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10A57B-341F-8EAC-A8F8-D61039CE1820}"/>
              </a:ext>
            </a:extLst>
          </p:cNvPr>
          <p:cNvSpPr>
            <a:spLocks noGrp="1"/>
          </p:cNvSpPr>
          <p:nvPr>
            <p:ph type="dt" sz="half" idx="10"/>
          </p:nvPr>
        </p:nvSpPr>
        <p:spPr/>
        <p:txBody>
          <a:bodyPr/>
          <a:lstStyle/>
          <a:p>
            <a:fld id="{6331F321-4217-4859-8C1A-78E50F3AAED0}" type="datetimeFigureOut">
              <a:rPr lang="en-IN" smtClean="0"/>
              <a:t>05-10-2024</a:t>
            </a:fld>
            <a:endParaRPr lang="en-IN"/>
          </a:p>
        </p:txBody>
      </p:sp>
      <p:sp>
        <p:nvSpPr>
          <p:cNvPr id="6" name="Footer Placeholder 5">
            <a:extLst>
              <a:ext uri="{FF2B5EF4-FFF2-40B4-BE49-F238E27FC236}">
                <a16:creationId xmlns:a16="http://schemas.microsoft.com/office/drawing/2014/main" id="{348E84BD-03A5-DC54-AF4C-22DF96F171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78913B-2B8A-5C88-CF24-BD54251671B4}"/>
              </a:ext>
            </a:extLst>
          </p:cNvPr>
          <p:cNvSpPr>
            <a:spLocks noGrp="1"/>
          </p:cNvSpPr>
          <p:nvPr>
            <p:ph type="sldNum" sz="quarter" idx="12"/>
          </p:nvPr>
        </p:nvSpPr>
        <p:spPr/>
        <p:txBody>
          <a:bodyPr/>
          <a:lstStyle/>
          <a:p>
            <a:fld id="{E9D14009-5705-451F-A97F-454735712637}" type="slidenum">
              <a:rPr lang="en-IN" smtClean="0"/>
              <a:t>‹#›</a:t>
            </a:fld>
            <a:endParaRPr lang="en-IN"/>
          </a:p>
        </p:txBody>
      </p:sp>
    </p:spTree>
    <p:extLst>
      <p:ext uri="{BB962C8B-B14F-4D97-AF65-F5344CB8AC3E}">
        <p14:creationId xmlns:p14="http://schemas.microsoft.com/office/powerpoint/2010/main" val="2415153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3A3F-6A06-17FF-D9F8-9A8C689CDA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782114B-D7EC-F418-33DA-A219F9C9B5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4377DC6-C29C-7CD3-07B2-656DBEA3B1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20B393-E300-CBAE-7636-C835CB4277DA}"/>
              </a:ext>
            </a:extLst>
          </p:cNvPr>
          <p:cNvSpPr>
            <a:spLocks noGrp="1"/>
          </p:cNvSpPr>
          <p:nvPr>
            <p:ph type="dt" sz="half" idx="10"/>
          </p:nvPr>
        </p:nvSpPr>
        <p:spPr/>
        <p:txBody>
          <a:bodyPr/>
          <a:lstStyle/>
          <a:p>
            <a:fld id="{6331F321-4217-4859-8C1A-78E50F3AAED0}" type="datetimeFigureOut">
              <a:rPr lang="en-IN" smtClean="0"/>
              <a:t>05-10-2024</a:t>
            </a:fld>
            <a:endParaRPr lang="en-IN"/>
          </a:p>
        </p:txBody>
      </p:sp>
      <p:sp>
        <p:nvSpPr>
          <p:cNvPr id="6" name="Footer Placeholder 5">
            <a:extLst>
              <a:ext uri="{FF2B5EF4-FFF2-40B4-BE49-F238E27FC236}">
                <a16:creationId xmlns:a16="http://schemas.microsoft.com/office/drawing/2014/main" id="{6FC5479D-BDD3-520E-5663-B2F689CD2C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CDD80D-3DB5-4679-48AD-89C75CCEF3C0}"/>
              </a:ext>
            </a:extLst>
          </p:cNvPr>
          <p:cNvSpPr>
            <a:spLocks noGrp="1"/>
          </p:cNvSpPr>
          <p:nvPr>
            <p:ph type="sldNum" sz="quarter" idx="12"/>
          </p:nvPr>
        </p:nvSpPr>
        <p:spPr/>
        <p:txBody>
          <a:bodyPr/>
          <a:lstStyle/>
          <a:p>
            <a:fld id="{E9D14009-5705-451F-A97F-454735712637}" type="slidenum">
              <a:rPr lang="en-IN" smtClean="0"/>
              <a:t>‹#›</a:t>
            </a:fld>
            <a:endParaRPr lang="en-IN"/>
          </a:p>
        </p:txBody>
      </p:sp>
    </p:spTree>
    <p:extLst>
      <p:ext uri="{BB962C8B-B14F-4D97-AF65-F5344CB8AC3E}">
        <p14:creationId xmlns:p14="http://schemas.microsoft.com/office/powerpoint/2010/main" val="4285807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4BDCE-FA98-D8FF-8516-069D3E60AA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026440-E7BC-C2AC-7EE3-0B0837930A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D5D1-C29D-7E69-1C34-BD5EE600C6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31F321-4217-4859-8C1A-78E50F3AAED0}" type="datetimeFigureOut">
              <a:rPr lang="en-IN" smtClean="0"/>
              <a:t>05-10-2024</a:t>
            </a:fld>
            <a:endParaRPr lang="en-IN"/>
          </a:p>
        </p:txBody>
      </p:sp>
      <p:sp>
        <p:nvSpPr>
          <p:cNvPr id="5" name="Footer Placeholder 4">
            <a:extLst>
              <a:ext uri="{FF2B5EF4-FFF2-40B4-BE49-F238E27FC236}">
                <a16:creationId xmlns:a16="http://schemas.microsoft.com/office/drawing/2014/main" id="{9A8B2CD8-0820-E99A-CCDD-EC2FE56FC9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C431182-ABD5-A6C3-60AB-7E757C7E39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D14009-5705-451F-A97F-454735712637}" type="slidenum">
              <a:rPr lang="en-IN" smtClean="0"/>
              <a:t>‹#›</a:t>
            </a:fld>
            <a:endParaRPr lang="en-IN"/>
          </a:p>
        </p:txBody>
      </p:sp>
    </p:spTree>
    <p:extLst>
      <p:ext uri="{BB962C8B-B14F-4D97-AF65-F5344CB8AC3E}">
        <p14:creationId xmlns:p14="http://schemas.microsoft.com/office/powerpoint/2010/main" val="1928221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88791-0507-3B80-C96F-7B1BD195C165}"/>
              </a:ext>
            </a:extLst>
          </p:cNvPr>
          <p:cNvSpPr>
            <a:spLocks noGrp="1"/>
          </p:cNvSpPr>
          <p:nvPr>
            <p:ph type="ctrTitle"/>
          </p:nvPr>
        </p:nvSpPr>
        <p:spPr>
          <a:xfrm>
            <a:off x="0" y="868362"/>
            <a:ext cx="12192000" cy="2387600"/>
          </a:xfrm>
        </p:spPr>
        <p:txBody>
          <a:bodyPr>
            <a:normAutofit/>
          </a:bodyPr>
          <a:lstStyle/>
          <a:p>
            <a:r>
              <a:rPr lang="en-US" sz="4000" b="1" dirty="0">
                <a:latin typeface="Times New Roman" panose="02020603050405020304" pitchFamily="18" charset="0"/>
                <a:cs typeface="Times New Roman" panose="02020603050405020304" pitchFamily="18" charset="0"/>
              </a:rPr>
              <a:t>Simulate artificial neural network model with both feedforward and backpropagation approach. You can add some functionalities to enhance the model.</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BD1196A-C814-CA4B-45A7-9EEC83313ACD}"/>
              </a:ext>
            </a:extLst>
          </p:cNvPr>
          <p:cNvSpPr>
            <a:spLocks noGrp="1"/>
          </p:cNvSpPr>
          <p:nvPr>
            <p:ph type="subTitle" idx="1"/>
          </p:nvPr>
        </p:nvSpPr>
        <p:spPr>
          <a:xfrm>
            <a:off x="1524000" y="3995224"/>
            <a:ext cx="9144000" cy="1262575"/>
          </a:xfrm>
        </p:spPr>
        <p:txBody>
          <a:bodyPr/>
          <a:lstStyle/>
          <a:p>
            <a:r>
              <a:rPr lang="en-US" b="1" dirty="0">
                <a:latin typeface="Times New Roman" panose="02020603050405020304" pitchFamily="18" charset="0"/>
                <a:cs typeface="Times New Roman" panose="02020603050405020304" pitchFamily="18" charset="0"/>
              </a:rPr>
              <a:t>AAI-Practical-10</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7991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F795-88EF-1F44-B245-C1CD348774B4}"/>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EA313D47-B4E1-2342-8591-DFEDCB716F5A}"/>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4C4DE864-C913-9B09-0C6C-57E258AF9B1B}"/>
              </a:ext>
            </a:extLst>
          </p:cNvPr>
          <p:cNvPicPr>
            <a:picLocks noChangeAspect="1"/>
          </p:cNvPicPr>
          <p:nvPr/>
        </p:nvPicPr>
        <p:blipFill>
          <a:blip r:embed="rId2"/>
          <a:stretch>
            <a:fillRect/>
          </a:stretch>
        </p:blipFill>
        <p:spPr>
          <a:xfrm>
            <a:off x="0" y="155575"/>
            <a:ext cx="3840408" cy="730690"/>
          </a:xfrm>
          <a:prstGeom prst="rect">
            <a:avLst/>
          </a:prstGeom>
        </p:spPr>
      </p:pic>
      <p:pic>
        <p:nvPicPr>
          <p:cNvPr id="7" name="Picture 6">
            <a:extLst>
              <a:ext uri="{FF2B5EF4-FFF2-40B4-BE49-F238E27FC236}">
                <a16:creationId xmlns:a16="http://schemas.microsoft.com/office/drawing/2014/main" id="{C835EF75-D13F-1F07-D8C5-FDF24B852638}"/>
              </a:ext>
            </a:extLst>
          </p:cNvPr>
          <p:cNvPicPr>
            <a:picLocks noChangeAspect="1"/>
          </p:cNvPicPr>
          <p:nvPr/>
        </p:nvPicPr>
        <p:blipFill>
          <a:blip r:embed="rId3"/>
          <a:stretch>
            <a:fillRect/>
          </a:stretch>
        </p:blipFill>
        <p:spPr>
          <a:xfrm>
            <a:off x="3559126" y="886265"/>
            <a:ext cx="8632874" cy="1184299"/>
          </a:xfrm>
          <a:prstGeom prst="rect">
            <a:avLst/>
          </a:prstGeom>
        </p:spPr>
      </p:pic>
      <p:pic>
        <p:nvPicPr>
          <p:cNvPr id="9" name="Picture 8">
            <a:extLst>
              <a:ext uri="{FF2B5EF4-FFF2-40B4-BE49-F238E27FC236}">
                <a16:creationId xmlns:a16="http://schemas.microsoft.com/office/drawing/2014/main" id="{6CDC77A8-59BB-F83D-19E9-4AC86A920BF8}"/>
              </a:ext>
            </a:extLst>
          </p:cNvPr>
          <p:cNvPicPr>
            <a:picLocks noChangeAspect="1"/>
          </p:cNvPicPr>
          <p:nvPr/>
        </p:nvPicPr>
        <p:blipFill>
          <a:blip r:embed="rId4"/>
          <a:stretch>
            <a:fillRect/>
          </a:stretch>
        </p:blipFill>
        <p:spPr>
          <a:xfrm>
            <a:off x="0" y="2092185"/>
            <a:ext cx="9031458" cy="2213528"/>
          </a:xfrm>
          <a:prstGeom prst="rect">
            <a:avLst/>
          </a:prstGeom>
        </p:spPr>
      </p:pic>
      <p:pic>
        <p:nvPicPr>
          <p:cNvPr id="11" name="Picture 10">
            <a:extLst>
              <a:ext uri="{FF2B5EF4-FFF2-40B4-BE49-F238E27FC236}">
                <a16:creationId xmlns:a16="http://schemas.microsoft.com/office/drawing/2014/main" id="{5B8352FB-7411-7290-6688-6D99A367E35B}"/>
              </a:ext>
            </a:extLst>
          </p:cNvPr>
          <p:cNvPicPr>
            <a:picLocks noChangeAspect="1"/>
          </p:cNvPicPr>
          <p:nvPr/>
        </p:nvPicPr>
        <p:blipFill>
          <a:blip r:embed="rId5"/>
          <a:stretch>
            <a:fillRect/>
          </a:stretch>
        </p:blipFill>
        <p:spPr>
          <a:xfrm>
            <a:off x="3446585" y="4490744"/>
            <a:ext cx="8745415" cy="2211681"/>
          </a:xfrm>
          <a:prstGeom prst="rect">
            <a:avLst/>
          </a:prstGeom>
        </p:spPr>
      </p:pic>
    </p:spTree>
    <p:extLst>
      <p:ext uri="{BB962C8B-B14F-4D97-AF65-F5344CB8AC3E}">
        <p14:creationId xmlns:p14="http://schemas.microsoft.com/office/powerpoint/2010/main" val="4289112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DEBB8-540F-CC79-5539-5B348065FD03}"/>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724016E5-0F95-B413-6681-670AEB8633EC}"/>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65233E56-046D-F13E-4C49-6D5F25273308}"/>
              </a:ext>
            </a:extLst>
          </p:cNvPr>
          <p:cNvPicPr>
            <a:picLocks noChangeAspect="1"/>
          </p:cNvPicPr>
          <p:nvPr/>
        </p:nvPicPr>
        <p:blipFill>
          <a:blip r:embed="rId2"/>
          <a:stretch>
            <a:fillRect/>
          </a:stretch>
        </p:blipFill>
        <p:spPr>
          <a:xfrm>
            <a:off x="291904" y="0"/>
            <a:ext cx="5025684" cy="1825625"/>
          </a:xfrm>
          <a:prstGeom prst="rect">
            <a:avLst/>
          </a:prstGeom>
        </p:spPr>
      </p:pic>
      <p:pic>
        <p:nvPicPr>
          <p:cNvPr id="7" name="Picture 6">
            <a:extLst>
              <a:ext uri="{FF2B5EF4-FFF2-40B4-BE49-F238E27FC236}">
                <a16:creationId xmlns:a16="http://schemas.microsoft.com/office/drawing/2014/main" id="{F971FBB8-6ECC-D3AF-144E-D56964F4B100}"/>
              </a:ext>
            </a:extLst>
          </p:cNvPr>
          <p:cNvPicPr>
            <a:picLocks noChangeAspect="1"/>
          </p:cNvPicPr>
          <p:nvPr/>
        </p:nvPicPr>
        <p:blipFill>
          <a:blip r:embed="rId3"/>
          <a:stretch>
            <a:fillRect/>
          </a:stretch>
        </p:blipFill>
        <p:spPr>
          <a:xfrm>
            <a:off x="5683348" y="367"/>
            <a:ext cx="6455899" cy="2081951"/>
          </a:xfrm>
          <a:prstGeom prst="rect">
            <a:avLst/>
          </a:prstGeom>
        </p:spPr>
      </p:pic>
      <p:pic>
        <p:nvPicPr>
          <p:cNvPr id="9" name="Picture 8">
            <a:extLst>
              <a:ext uri="{FF2B5EF4-FFF2-40B4-BE49-F238E27FC236}">
                <a16:creationId xmlns:a16="http://schemas.microsoft.com/office/drawing/2014/main" id="{EBD65DFD-2F1C-A1D7-F346-F3933CBFAE25}"/>
              </a:ext>
            </a:extLst>
          </p:cNvPr>
          <p:cNvPicPr>
            <a:picLocks noChangeAspect="1"/>
          </p:cNvPicPr>
          <p:nvPr/>
        </p:nvPicPr>
        <p:blipFill>
          <a:blip r:embed="rId4"/>
          <a:stretch>
            <a:fillRect/>
          </a:stretch>
        </p:blipFill>
        <p:spPr>
          <a:xfrm>
            <a:off x="-5278" y="2253034"/>
            <a:ext cx="8530300" cy="2081950"/>
          </a:xfrm>
          <a:prstGeom prst="rect">
            <a:avLst/>
          </a:prstGeom>
        </p:spPr>
      </p:pic>
      <p:pic>
        <p:nvPicPr>
          <p:cNvPr id="11" name="Picture 10">
            <a:extLst>
              <a:ext uri="{FF2B5EF4-FFF2-40B4-BE49-F238E27FC236}">
                <a16:creationId xmlns:a16="http://schemas.microsoft.com/office/drawing/2014/main" id="{7A0878B9-FCD3-3E1F-FFE0-417CADC351FF}"/>
              </a:ext>
            </a:extLst>
          </p:cNvPr>
          <p:cNvPicPr>
            <a:picLocks noChangeAspect="1"/>
          </p:cNvPicPr>
          <p:nvPr/>
        </p:nvPicPr>
        <p:blipFill>
          <a:blip r:embed="rId5"/>
          <a:stretch>
            <a:fillRect/>
          </a:stretch>
        </p:blipFill>
        <p:spPr>
          <a:xfrm>
            <a:off x="-31654" y="4512285"/>
            <a:ext cx="6756010" cy="2261929"/>
          </a:xfrm>
          <a:prstGeom prst="rect">
            <a:avLst/>
          </a:prstGeom>
        </p:spPr>
      </p:pic>
      <p:sp>
        <p:nvSpPr>
          <p:cNvPr id="13" name="TextBox 12">
            <a:extLst>
              <a:ext uri="{FF2B5EF4-FFF2-40B4-BE49-F238E27FC236}">
                <a16:creationId xmlns:a16="http://schemas.microsoft.com/office/drawing/2014/main" id="{9DE71EC8-80AC-3ADC-9B81-FFF076A4401E}"/>
              </a:ext>
            </a:extLst>
          </p:cNvPr>
          <p:cNvSpPr txBox="1"/>
          <p:nvPr/>
        </p:nvSpPr>
        <p:spPr>
          <a:xfrm>
            <a:off x="6597749" y="4334984"/>
            <a:ext cx="5625906" cy="738664"/>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While it's true that you can obtain an output by simply multiplying inputs by weights and summing them, using the sigmoid function (or any activation function) is crucial for the following reasons:</a:t>
            </a:r>
            <a:endParaRPr lang="en-IN" sz="14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874AB940-A7E2-A0E1-65FD-463AC44FE3EF}"/>
              </a:ext>
            </a:extLst>
          </p:cNvPr>
          <p:cNvPicPr>
            <a:picLocks noChangeAspect="1"/>
          </p:cNvPicPr>
          <p:nvPr/>
        </p:nvPicPr>
        <p:blipFill>
          <a:blip r:embed="rId6"/>
          <a:stretch>
            <a:fillRect/>
          </a:stretch>
        </p:blipFill>
        <p:spPr>
          <a:xfrm>
            <a:off x="6597748" y="5045171"/>
            <a:ext cx="5594252" cy="1812462"/>
          </a:xfrm>
          <a:prstGeom prst="rect">
            <a:avLst/>
          </a:prstGeom>
        </p:spPr>
      </p:pic>
    </p:spTree>
    <p:extLst>
      <p:ext uri="{BB962C8B-B14F-4D97-AF65-F5344CB8AC3E}">
        <p14:creationId xmlns:p14="http://schemas.microsoft.com/office/powerpoint/2010/main" val="229394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8D419-6848-09C6-85B9-8CFDE69691B6}"/>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A0117109-F8E4-9C36-78FA-279259B9B129}"/>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D3146D2F-1ED6-22D0-B5CD-EDBD8343ED76}"/>
              </a:ext>
            </a:extLst>
          </p:cNvPr>
          <p:cNvPicPr>
            <a:picLocks noChangeAspect="1"/>
          </p:cNvPicPr>
          <p:nvPr/>
        </p:nvPicPr>
        <p:blipFill>
          <a:blip r:embed="rId2"/>
          <a:stretch>
            <a:fillRect/>
          </a:stretch>
        </p:blipFill>
        <p:spPr>
          <a:xfrm>
            <a:off x="0" y="0"/>
            <a:ext cx="7362825" cy="2438400"/>
          </a:xfrm>
          <a:prstGeom prst="rect">
            <a:avLst/>
          </a:prstGeom>
        </p:spPr>
      </p:pic>
      <p:pic>
        <p:nvPicPr>
          <p:cNvPr id="7" name="Picture 6">
            <a:extLst>
              <a:ext uri="{FF2B5EF4-FFF2-40B4-BE49-F238E27FC236}">
                <a16:creationId xmlns:a16="http://schemas.microsoft.com/office/drawing/2014/main" id="{48D4AA95-C02D-D54B-6EA2-98AE47CAB38C}"/>
              </a:ext>
            </a:extLst>
          </p:cNvPr>
          <p:cNvPicPr>
            <a:picLocks noChangeAspect="1"/>
          </p:cNvPicPr>
          <p:nvPr/>
        </p:nvPicPr>
        <p:blipFill>
          <a:blip r:embed="rId3"/>
          <a:stretch>
            <a:fillRect/>
          </a:stretch>
        </p:blipFill>
        <p:spPr>
          <a:xfrm>
            <a:off x="0" y="2506662"/>
            <a:ext cx="6386732" cy="4351338"/>
          </a:xfrm>
          <a:prstGeom prst="rect">
            <a:avLst/>
          </a:prstGeom>
        </p:spPr>
      </p:pic>
      <p:pic>
        <p:nvPicPr>
          <p:cNvPr id="9" name="Picture 8">
            <a:extLst>
              <a:ext uri="{FF2B5EF4-FFF2-40B4-BE49-F238E27FC236}">
                <a16:creationId xmlns:a16="http://schemas.microsoft.com/office/drawing/2014/main" id="{959D548D-C997-414D-44C0-165375279AF8}"/>
              </a:ext>
            </a:extLst>
          </p:cNvPr>
          <p:cNvPicPr>
            <a:picLocks noChangeAspect="1"/>
          </p:cNvPicPr>
          <p:nvPr/>
        </p:nvPicPr>
        <p:blipFill>
          <a:blip r:embed="rId4"/>
          <a:stretch>
            <a:fillRect/>
          </a:stretch>
        </p:blipFill>
        <p:spPr>
          <a:xfrm>
            <a:off x="6386732" y="2438400"/>
            <a:ext cx="5805269" cy="4419600"/>
          </a:xfrm>
          <a:prstGeom prst="rect">
            <a:avLst/>
          </a:prstGeom>
        </p:spPr>
      </p:pic>
    </p:spTree>
    <p:extLst>
      <p:ext uri="{BB962C8B-B14F-4D97-AF65-F5344CB8AC3E}">
        <p14:creationId xmlns:p14="http://schemas.microsoft.com/office/powerpoint/2010/main" val="1906231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01F3C-0290-8B70-70F1-2139861AF9BF}"/>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2F17C7E9-8764-2259-1D40-3A605235FA3F}"/>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AFD854D3-D6F5-B796-DD1C-A5B00584C850}"/>
              </a:ext>
            </a:extLst>
          </p:cNvPr>
          <p:cNvPicPr>
            <a:picLocks noChangeAspect="1"/>
          </p:cNvPicPr>
          <p:nvPr/>
        </p:nvPicPr>
        <p:blipFill>
          <a:blip r:embed="rId2"/>
          <a:stretch>
            <a:fillRect/>
          </a:stretch>
        </p:blipFill>
        <p:spPr>
          <a:xfrm>
            <a:off x="0" y="0"/>
            <a:ext cx="5410200" cy="1485900"/>
          </a:xfrm>
          <a:prstGeom prst="rect">
            <a:avLst/>
          </a:prstGeom>
        </p:spPr>
      </p:pic>
      <p:pic>
        <p:nvPicPr>
          <p:cNvPr id="7" name="Picture 6">
            <a:extLst>
              <a:ext uri="{FF2B5EF4-FFF2-40B4-BE49-F238E27FC236}">
                <a16:creationId xmlns:a16="http://schemas.microsoft.com/office/drawing/2014/main" id="{7FB21428-312E-FFDF-B48F-F3DC2290BC87}"/>
              </a:ext>
            </a:extLst>
          </p:cNvPr>
          <p:cNvPicPr>
            <a:picLocks noChangeAspect="1"/>
          </p:cNvPicPr>
          <p:nvPr/>
        </p:nvPicPr>
        <p:blipFill>
          <a:blip r:embed="rId3"/>
          <a:stretch>
            <a:fillRect/>
          </a:stretch>
        </p:blipFill>
        <p:spPr>
          <a:xfrm>
            <a:off x="0" y="1607276"/>
            <a:ext cx="6260123" cy="4108021"/>
          </a:xfrm>
          <a:prstGeom prst="rect">
            <a:avLst/>
          </a:prstGeom>
        </p:spPr>
      </p:pic>
      <p:pic>
        <p:nvPicPr>
          <p:cNvPr id="9" name="Picture 8">
            <a:extLst>
              <a:ext uri="{FF2B5EF4-FFF2-40B4-BE49-F238E27FC236}">
                <a16:creationId xmlns:a16="http://schemas.microsoft.com/office/drawing/2014/main" id="{F31E2095-7510-9630-0332-DCC5A4D04618}"/>
              </a:ext>
            </a:extLst>
          </p:cNvPr>
          <p:cNvPicPr>
            <a:picLocks noChangeAspect="1"/>
          </p:cNvPicPr>
          <p:nvPr/>
        </p:nvPicPr>
        <p:blipFill>
          <a:blip r:embed="rId4"/>
          <a:stretch>
            <a:fillRect/>
          </a:stretch>
        </p:blipFill>
        <p:spPr>
          <a:xfrm>
            <a:off x="6260123" y="1690689"/>
            <a:ext cx="5931878" cy="4024608"/>
          </a:xfrm>
          <a:prstGeom prst="rect">
            <a:avLst/>
          </a:prstGeom>
        </p:spPr>
      </p:pic>
      <p:sp>
        <p:nvSpPr>
          <p:cNvPr id="12" name="TextBox 11">
            <a:extLst>
              <a:ext uri="{FF2B5EF4-FFF2-40B4-BE49-F238E27FC236}">
                <a16:creationId xmlns:a16="http://schemas.microsoft.com/office/drawing/2014/main" id="{07AE8A14-66E5-72F4-061D-963EB44B65F9}"/>
              </a:ext>
            </a:extLst>
          </p:cNvPr>
          <p:cNvSpPr txBox="1"/>
          <p:nvPr/>
        </p:nvSpPr>
        <p:spPr>
          <a:xfrm>
            <a:off x="9380" y="5839979"/>
            <a:ext cx="12182620"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train method combines the feedforward and backpropagation processes to iteratively improve the model's weights and biases based on the training data. By tracking the loss at each epoch, it provides a way to evaluate the network's performance and convergence during training.</a:t>
            </a:r>
          </a:p>
        </p:txBody>
      </p:sp>
    </p:spTree>
    <p:extLst>
      <p:ext uri="{BB962C8B-B14F-4D97-AF65-F5344CB8AC3E}">
        <p14:creationId xmlns:p14="http://schemas.microsoft.com/office/powerpoint/2010/main" val="2640541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F715F-F991-5CA5-68CF-951F60393952}"/>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9E8CAE67-B258-BA63-FDF9-937AE0EE2976}"/>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0D857022-858D-5169-39CE-4CBF5672B678}"/>
              </a:ext>
            </a:extLst>
          </p:cNvPr>
          <p:cNvPicPr>
            <a:picLocks noChangeAspect="1"/>
          </p:cNvPicPr>
          <p:nvPr/>
        </p:nvPicPr>
        <p:blipFill>
          <a:blip r:embed="rId2"/>
          <a:stretch>
            <a:fillRect/>
          </a:stretch>
        </p:blipFill>
        <p:spPr>
          <a:xfrm>
            <a:off x="0" y="180974"/>
            <a:ext cx="6872793" cy="1509714"/>
          </a:xfrm>
          <a:prstGeom prst="rect">
            <a:avLst/>
          </a:prstGeom>
        </p:spPr>
      </p:pic>
      <p:pic>
        <p:nvPicPr>
          <p:cNvPr id="7" name="Picture 6">
            <a:extLst>
              <a:ext uri="{FF2B5EF4-FFF2-40B4-BE49-F238E27FC236}">
                <a16:creationId xmlns:a16="http://schemas.microsoft.com/office/drawing/2014/main" id="{E5F742E5-0F3B-520E-150B-DCFD5B2A581B}"/>
              </a:ext>
            </a:extLst>
          </p:cNvPr>
          <p:cNvPicPr>
            <a:picLocks noChangeAspect="1"/>
          </p:cNvPicPr>
          <p:nvPr/>
        </p:nvPicPr>
        <p:blipFill>
          <a:blip r:embed="rId3"/>
          <a:stretch>
            <a:fillRect/>
          </a:stretch>
        </p:blipFill>
        <p:spPr>
          <a:xfrm>
            <a:off x="0" y="1825625"/>
            <a:ext cx="6238875" cy="2992583"/>
          </a:xfrm>
          <a:prstGeom prst="rect">
            <a:avLst/>
          </a:prstGeom>
        </p:spPr>
      </p:pic>
      <p:pic>
        <p:nvPicPr>
          <p:cNvPr id="9" name="Picture 8">
            <a:extLst>
              <a:ext uri="{FF2B5EF4-FFF2-40B4-BE49-F238E27FC236}">
                <a16:creationId xmlns:a16="http://schemas.microsoft.com/office/drawing/2014/main" id="{FE3745A9-12CB-570A-0359-7E4405A18293}"/>
              </a:ext>
            </a:extLst>
          </p:cNvPr>
          <p:cNvPicPr>
            <a:picLocks noChangeAspect="1"/>
          </p:cNvPicPr>
          <p:nvPr/>
        </p:nvPicPr>
        <p:blipFill>
          <a:blip r:embed="rId4"/>
          <a:stretch>
            <a:fillRect/>
          </a:stretch>
        </p:blipFill>
        <p:spPr>
          <a:xfrm>
            <a:off x="6096000" y="3643532"/>
            <a:ext cx="6096000" cy="3214468"/>
          </a:xfrm>
          <a:prstGeom prst="rect">
            <a:avLst/>
          </a:prstGeom>
        </p:spPr>
      </p:pic>
    </p:spTree>
    <p:extLst>
      <p:ext uri="{BB962C8B-B14F-4D97-AF65-F5344CB8AC3E}">
        <p14:creationId xmlns:p14="http://schemas.microsoft.com/office/powerpoint/2010/main" val="4156264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C3B6C-0AE8-05C4-D065-42BF5A7E361A}"/>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190CBF98-35E9-B35D-FBF9-AF94834A6DB6}"/>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4A99BED2-3795-27E5-6FD7-476A93B98E42}"/>
              </a:ext>
            </a:extLst>
          </p:cNvPr>
          <p:cNvPicPr>
            <a:picLocks noChangeAspect="1"/>
          </p:cNvPicPr>
          <p:nvPr/>
        </p:nvPicPr>
        <p:blipFill>
          <a:blip r:embed="rId2"/>
          <a:stretch>
            <a:fillRect/>
          </a:stretch>
        </p:blipFill>
        <p:spPr>
          <a:xfrm>
            <a:off x="0" y="224170"/>
            <a:ext cx="3769042" cy="1742410"/>
          </a:xfrm>
          <a:prstGeom prst="rect">
            <a:avLst/>
          </a:prstGeom>
        </p:spPr>
      </p:pic>
      <p:pic>
        <p:nvPicPr>
          <p:cNvPr id="7" name="Picture 6">
            <a:extLst>
              <a:ext uri="{FF2B5EF4-FFF2-40B4-BE49-F238E27FC236}">
                <a16:creationId xmlns:a16="http://schemas.microsoft.com/office/drawing/2014/main" id="{AEC8BA43-1E59-D531-CA04-8DC980FFAA82}"/>
              </a:ext>
            </a:extLst>
          </p:cNvPr>
          <p:cNvPicPr>
            <a:picLocks noChangeAspect="1"/>
          </p:cNvPicPr>
          <p:nvPr/>
        </p:nvPicPr>
        <p:blipFill rotWithShape="1">
          <a:blip r:embed="rId3"/>
          <a:srcRect l="108" t="55862" r="1256" b="-324"/>
          <a:stretch/>
        </p:blipFill>
        <p:spPr>
          <a:xfrm>
            <a:off x="5992838" y="1370015"/>
            <a:ext cx="6199163" cy="2058985"/>
          </a:xfrm>
          <a:prstGeom prst="rect">
            <a:avLst/>
          </a:prstGeom>
        </p:spPr>
      </p:pic>
      <p:pic>
        <p:nvPicPr>
          <p:cNvPr id="9" name="Picture 8">
            <a:extLst>
              <a:ext uri="{FF2B5EF4-FFF2-40B4-BE49-F238E27FC236}">
                <a16:creationId xmlns:a16="http://schemas.microsoft.com/office/drawing/2014/main" id="{8EBBB124-440C-C1EB-4973-88A1DE5A8FF4}"/>
              </a:ext>
            </a:extLst>
          </p:cNvPr>
          <p:cNvPicPr>
            <a:picLocks noChangeAspect="1"/>
          </p:cNvPicPr>
          <p:nvPr/>
        </p:nvPicPr>
        <p:blipFill>
          <a:blip r:embed="rId4"/>
          <a:stretch>
            <a:fillRect/>
          </a:stretch>
        </p:blipFill>
        <p:spPr>
          <a:xfrm>
            <a:off x="5992838" y="3447879"/>
            <a:ext cx="6199163" cy="1055175"/>
          </a:xfrm>
          <a:prstGeom prst="rect">
            <a:avLst/>
          </a:prstGeom>
        </p:spPr>
      </p:pic>
      <p:pic>
        <p:nvPicPr>
          <p:cNvPr id="10" name="Picture 9">
            <a:extLst>
              <a:ext uri="{FF2B5EF4-FFF2-40B4-BE49-F238E27FC236}">
                <a16:creationId xmlns:a16="http://schemas.microsoft.com/office/drawing/2014/main" id="{01FAB421-87EA-C15D-7275-6222C8439C45}"/>
              </a:ext>
            </a:extLst>
          </p:cNvPr>
          <p:cNvPicPr>
            <a:picLocks noChangeAspect="1"/>
          </p:cNvPicPr>
          <p:nvPr/>
        </p:nvPicPr>
        <p:blipFill rotWithShape="1">
          <a:blip r:embed="rId3"/>
          <a:srcRect r="1689" b="45626"/>
          <a:stretch/>
        </p:blipFill>
        <p:spPr>
          <a:xfrm>
            <a:off x="-1" y="1915911"/>
            <a:ext cx="5880296" cy="2517979"/>
          </a:xfrm>
          <a:prstGeom prst="rect">
            <a:avLst/>
          </a:prstGeom>
        </p:spPr>
      </p:pic>
      <p:pic>
        <p:nvPicPr>
          <p:cNvPr id="12" name="Picture 11">
            <a:extLst>
              <a:ext uri="{FF2B5EF4-FFF2-40B4-BE49-F238E27FC236}">
                <a16:creationId xmlns:a16="http://schemas.microsoft.com/office/drawing/2014/main" id="{96393C68-8E1D-7475-8FC1-3D59B6DBF6B6}"/>
              </a:ext>
            </a:extLst>
          </p:cNvPr>
          <p:cNvPicPr>
            <a:picLocks noChangeAspect="1"/>
          </p:cNvPicPr>
          <p:nvPr/>
        </p:nvPicPr>
        <p:blipFill>
          <a:blip r:embed="rId5"/>
          <a:stretch>
            <a:fillRect/>
          </a:stretch>
        </p:blipFill>
        <p:spPr>
          <a:xfrm>
            <a:off x="0" y="4433890"/>
            <a:ext cx="4230658" cy="2322714"/>
          </a:xfrm>
          <a:prstGeom prst="rect">
            <a:avLst/>
          </a:prstGeom>
        </p:spPr>
      </p:pic>
      <p:pic>
        <p:nvPicPr>
          <p:cNvPr id="14" name="Picture 13">
            <a:extLst>
              <a:ext uri="{FF2B5EF4-FFF2-40B4-BE49-F238E27FC236}">
                <a16:creationId xmlns:a16="http://schemas.microsoft.com/office/drawing/2014/main" id="{44D066E2-5ECA-1530-00BF-C50F3FC744CF}"/>
              </a:ext>
            </a:extLst>
          </p:cNvPr>
          <p:cNvPicPr>
            <a:picLocks noChangeAspect="1"/>
          </p:cNvPicPr>
          <p:nvPr/>
        </p:nvPicPr>
        <p:blipFill>
          <a:blip r:embed="rId6"/>
          <a:stretch>
            <a:fillRect/>
          </a:stretch>
        </p:blipFill>
        <p:spPr>
          <a:xfrm>
            <a:off x="4230658" y="5259384"/>
            <a:ext cx="7961342" cy="636925"/>
          </a:xfrm>
          <a:prstGeom prst="rect">
            <a:avLst/>
          </a:prstGeom>
        </p:spPr>
      </p:pic>
    </p:spTree>
    <p:extLst>
      <p:ext uri="{BB962C8B-B14F-4D97-AF65-F5344CB8AC3E}">
        <p14:creationId xmlns:p14="http://schemas.microsoft.com/office/powerpoint/2010/main" val="1268843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79049-2F9D-B752-6442-6B835D2E4CCF}"/>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0249669D-02E0-4356-D94B-F86229A2F7EC}"/>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8797F156-FD0A-F4E6-0F1F-3736D233404D}"/>
              </a:ext>
            </a:extLst>
          </p:cNvPr>
          <p:cNvPicPr>
            <a:picLocks noChangeAspect="1"/>
          </p:cNvPicPr>
          <p:nvPr/>
        </p:nvPicPr>
        <p:blipFill>
          <a:blip r:embed="rId2"/>
          <a:stretch>
            <a:fillRect/>
          </a:stretch>
        </p:blipFill>
        <p:spPr>
          <a:xfrm>
            <a:off x="0" y="0"/>
            <a:ext cx="6086475" cy="3038475"/>
          </a:xfrm>
          <a:prstGeom prst="rect">
            <a:avLst/>
          </a:prstGeom>
        </p:spPr>
      </p:pic>
      <p:pic>
        <p:nvPicPr>
          <p:cNvPr id="7" name="Picture 6">
            <a:extLst>
              <a:ext uri="{FF2B5EF4-FFF2-40B4-BE49-F238E27FC236}">
                <a16:creationId xmlns:a16="http://schemas.microsoft.com/office/drawing/2014/main" id="{ADABE829-F00D-9B20-89AE-DF809189EF15}"/>
              </a:ext>
            </a:extLst>
          </p:cNvPr>
          <p:cNvPicPr>
            <a:picLocks noChangeAspect="1"/>
          </p:cNvPicPr>
          <p:nvPr/>
        </p:nvPicPr>
        <p:blipFill>
          <a:blip r:embed="rId3"/>
          <a:stretch>
            <a:fillRect/>
          </a:stretch>
        </p:blipFill>
        <p:spPr>
          <a:xfrm>
            <a:off x="0" y="3172630"/>
            <a:ext cx="6288258" cy="3320245"/>
          </a:xfrm>
          <a:prstGeom prst="rect">
            <a:avLst/>
          </a:prstGeom>
        </p:spPr>
      </p:pic>
      <p:pic>
        <p:nvPicPr>
          <p:cNvPr id="9" name="Picture 8">
            <a:extLst>
              <a:ext uri="{FF2B5EF4-FFF2-40B4-BE49-F238E27FC236}">
                <a16:creationId xmlns:a16="http://schemas.microsoft.com/office/drawing/2014/main" id="{144457ED-0674-7E29-B455-B916FED28644}"/>
              </a:ext>
            </a:extLst>
          </p:cNvPr>
          <p:cNvPicPr>
            <a:picLocks noChangeAspect="1"/>
          </p:cNvPicPr>
          <p:nvPr/>
        </p:nvPicPr>
        <p:blipFill>
          <a:blip r:embed="rId4"/>
          <a:stretch>
            <a:fillRect/>
          </a:stretch>
        </p:blipFill>
        <p:spPr>
          <a:xfrm>
            <a:off x="6288258" y="3172630"/>
            <a:ext cx="5903742" cy="2595124"/>
          </a:xfrm>
          <a:prstGeom prst="rect">
            <a:avLst/>
          </a:prstGeom>
        </p:spPr>
      </p:pic>
    </p:spTree>
    <p:extLst>
      <p:ext uri="{BB962C8B-B14F-4D97-AF65-F5344CB8AC3E}">
        <p14:creationId xmlns:p14="http://schemas.microsoft.com/office/powerpoint/2010/main" val="215155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DAAB6-7E32-8A62-243E-836AEE58A39A}"/>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01F5D080-90FC-8830-7437-321DD50FC1D1}"/>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D029870D-9760-4EB9-4490-AA9BB15C8B10}"/>
              </a:ext>
            </a:extLst>
          </p:cNvPr>
          <p:cNvPicPr>
            <a:picLocks noChangeAspect="1"/>
          </p:cNvPicPr>
          <p:nvPr/>
        </p:nvPicPr>
        <p:blipFill>
          <a:blip r:embed="rId2"/>
          <a:stretch>
            <a:fillRect/>
          </a:stretch>
        </p:blipFill>
        <p:spPr>
          <a:xfrm>
            <a:off x="0" y="206986"/>
            <a:ext cx="5950634" cy="5251279"/>
          </a:xfrm>
          <a:prstGeom prst="rect">
            <a:avLst/>
          </a:prstGeom>
        </p:spPr>
      </p:pic>
      <p:pic>
        <p:nvPicPr>
          <p:cNvPr id="7" name="Picture 6">
            <a:extLst>
              <a:ext uri="{FF2B5EF4-FFF2-40B4-BE49-F238E27FC236}">
                <a16:creationId xmlns:a16="http://schemas.microsoft.com/office/drawing/2014/main" id="{0DB72257-CB30-2FC7-CC45-B1C77D340A3C}"/>
              </a:ext>
            </a:extLst>
          </p:cNvPr>
          <p:cNvPicPr>
            <a:picLocks noChangeAspect="1"/>
          </p:cNvPicPr>
          <p:nvPr/>
        </p:nvPicPr>
        <p:blipFill>
          <a:blip r:embed="rId3"/>
          <a:stretch>
            <a:fillRect/>
          </a:stretch>
        </p:blipFill>
        <p:spPr>
          <a:xfrm>
            <a:off x="5486400" y="1764860"/>
            <a:ext cx="6705600" cy="5093140"/>
          </a:xfrm>
          <a:prstGeom prst="rect">
            <a:avLst/>
          </a:prstGeom>
        </p:spPr>
      </p:pic>
    </p:spTree>
    <p:extLst>
      <p:ext uri="{BB962C8B-B14F-4D97-AF65-F5344CB8AC3E}">
        <p14:creationId xmlns:p14="http://schemas.microsoft.com/office/powerpoint/2010/main" val="175931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120</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Simulate artificial neural network model with both feedforward and backpropagation approach. You can add some functionalities to enhance the model.</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Simulate artificial neural network model with both feedforward and backpropagation approach. You can add some functionalities to enhance the model.</dc:title>
  <dc:creator>Pratiksha Panda</dc:creator>
  <cp:lastModifiedBy>Pratiksha Panda</cp:lastModifiedBy>
  <cp:revision>4</cp:revision>
  <dcterms:created xsi:type="dcterms:W3CDTF">2024-10-03T15:58:39Z</dcterms:created>
  <dcterms:modified xsi:type="dcterms:W3CDTF">2024-10-05T16:54:36Z</dcterms:modified>
</cp:coreProperties>
</file>