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7BB1-7EAE-2D54-3F94-C184792F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BA7E5-9AB3-12E5-74C8-4EF1200BA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682A-73F8-0E72-3D87-6255375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BCB7-45FF-FEFE-7AA7-132DE6D0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6673-906D-48E6-0FDE-21ABB47F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5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546B-2115-F8E7-2375-CE61EA65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EE4F7-6A65-039F-A33B-74CF6AB6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4DD2-D6FB-4A11-9C44-09946ED4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829D-E8E7-C449-F322-4153C76C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8C27-CDC0-C88F-06D6-B888C488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1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459C5-51F1-9D61-854C-BF74CF82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76AE5-758F-A4A4-6741-8DC6C6B6E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36766-0D62-51BA-BD78-8E32281C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D89D-5012-EF59-CEDF-56E63970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E2FA-B48E-91D3-CAA6-F538A8F9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7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CBAF-5FD5-6481-2ED4-9C68BD7C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653E-A9AC-748F-FF9B-4197FB09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1C4B-8537-C5D4-C468-39F816DB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DA217-C5D6-8D69-9272-E25A8D71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79A2-8038-0A9F-ABD9-17B8ECAB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B8D-9E46-06FC-8E04-4EB3A3D0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95E1-138A-FBBE-B4F8-8C938F10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E32C-CF7F-D68C-68EF-D21A9BC0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AF9E-0B9A-445C-43A0-115F764E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BD5E-FD2E-E5E6-860C-903FCD96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FAD-2463-7334-C047-9AEC20FC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F43E-A716-6633-C72C-EBDFEADF1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E163E-9E9D-0D4E-BCB4-25B71F62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F6A7-B4C2-8C95-BCC9-DE8E4717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C4715-D9B3-07B2-F8A7-266C705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F605A-9984-070C-3A38-096FD800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50BD-79D5-6107-8766-0D06854B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CC750-E506-A6E5-B054-23CA2132A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FCC2A-A532-CDDC-617D-4572ED7D0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22BE-6AD0-A131-CB38-0F6ABE3B7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1D6DE-5CF3-EFDE-B067-E8D98A5C7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32D39-5365-281C-4B5D-916A8C2C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B724E-EF0F-E604-7140-611F74EE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E7043-57D1-3C5B-123C-F231683A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5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2C8C-61DD-D7EF-68D1-5DC14397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7A4D9-6CC1-9492-0F1D-63D3D871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863A-E4DE-796A-26A5-B507A1EF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EB2E2-B584-915F-1F2D-3BBAED81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3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C0385-C2DF-290F-E3C2-002C650E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BBACE-57C7-4AB1-3051-63950BDC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FB88-F6A2-CD46-9564-7937505B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57C5-B406-C8CA-AAA2-29FB1544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5E79-2811-B25F-19E2-1A778762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4C5DA-AF44-C550-DDCD-7EC77175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AD9B-30EA-7650-1CD2-05A60372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D678F-2A29-84AD-6E84-9B475EF6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09D9D-7C88-428C-B4FA-6D498D0B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1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125C-BDC9-5CA8-8563-DB0D02EC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E4F50-46EC-323B-2255-4963584A2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D6249-E756-DC4E-D312-2BE38118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E8461-D6A7-6D70-2BD2-5293A81F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D49A4-8F3E-E563-163C-A2650AD9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D221-ADDF-C84B-3252-F8C4A3EC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8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6B927-3B51-F19A-A224-DA7347C8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3D1D6-B9D6-CC9E-0151-26FE0685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C3E3-1A6C-F5AA-6862-05ED2D0DE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B97A3-D8E5-4897-BC3D-881658607341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A115-60FA-1ABB-D57F-374A077DD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A481-D3C4-17CE-97C9-C3B640B2D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B9FE-F8D5-4AFA-971F-5FC889C3E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0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D2EB-6FC3-839A-FBE0-95693774B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application to simulate supervised and unsupervised learning model.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09406-BE5C-E249-AE52-38BB9D914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1662"/>
            <a:ext cx="9144000" cy="7561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AAI Practical – 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27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BCFE-853F-A51B-10FD-6653C714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895D-FB31-196C-914D-19834C2E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7A0BA-036D-7445-ADBF-75674FAB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7" y="132348"/>
            <a:ext cx="7264897" cy="2427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B1F22-604A-9054-782A-0A4C241B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7684"/>
            <a:ext cx="6038850" cy="4208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D2640F-02D7-AA96-0750-56568917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3429000"/>
            <a:ext cx="6153150" cy="34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8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0974-CE12-A735-61FF-7998CC94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62EF-796A-C59E-974C-B63CF051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81F37-E136-E2E7-FE11-94AF4D43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3"/>
            <a:ext cx="7413674" cy="2421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C63D8-9F39-C306-505C-433620CC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67" y="2428875"/>
            <a:ext cx="669153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7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745A-8AF0-6E86-57B6-3E625A62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0BBA-4252-C04A-D1B1-666E0207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8AFAA-8D34-8456-F742-AE9DDCA2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"/>
            <a:ext cx="6663353" cy="2281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FD53D-8E08-0EF2-DB5E-2DAC1550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53" y="1825625"/>
            <a:ext cx="552864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5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AEA6-060B-285E-5F14-380C4446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FABF-95A0-8547-40B5-8EBED59E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7B264-F259-0749-15A7-7062FF98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5" y="91281"/>
            <a:ext cx="8769268" cy="220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18DAE-5654-6BF9-5442-96F995BA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5" y="2415381"/>
            <a:ext cx="6312038" cy="3661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2BAE6-08B5-DD4E-D909-2EDBA823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713" y="2508860"/>
            <a:ext cx="5776287" cy="24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CBF1-D1FA-061B-4B73-7CA2CFC3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5277-F468-DA0B-9DB9-B31640E5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AC720-D8A1-2A90-7B80-2285E136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67"/>
            <a:ext cx="8232192" cy="2063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945FF-4415-0C7B-6400-876E7C4E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9878"/>
            <a:ext cx="6330462" cy="4252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DAE7C-360F-23E5-D739-AD11500F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98"/>
          <a:stretch/>
        </p:blipFill>
        <p:spPr>
          <a:xfrm>
            <a:off x="6203852" y="2194814"/>
            <a:ext cx="5988148" cy="4117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50E6C-DA69-9450-D7FF-460959FE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852" y="6311899"/>
            <a:ext cx="5988148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CAF4-3227-D603-EF96-E3EF38C6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D4C1-830E-E855-665F-49021BF0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78817-4073-A491-1185-8FAF5D7B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6" y="876373"/>
            <a:ext cx="5610225" cy="448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A12FF-5441-1D7F-26FA-4AE3E598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6373"/>
            <a:ext cx="5486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9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Write an application to simulate supervised and unsupervised learning model.</vt:lpstr>
      <vt:lpstr>  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an application to simulate supervised and unsupervised learning model.</dc:title>
  <dc:creator>Pratiksha Panda</dc:creator>
  <cp:lastModifiedBy>Pratiksha Panda</cp:lastModifiedBy>
  <cp:revision>2</cp:revision>
  <dcterms:created xsi:type="dcterms:W3CDTF">2024-10-01T15:37:30Z</dcterms:created>
  <dcterms:modified xsi:type="dcterms:W3CDTF">2024-10-03T10:57:18Z</dcterms:modified>
</cp:coreProperties>
</file>