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E07B-5B46-F401-6968-5944B3D92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502CA-7A4E-7610-C0B4-B67F0B250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58809-C11B-6524-F5F3-FA52F333C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BF8F-3E20-4A74-9BFB-DC9BB91E1F18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B5A9A-C5B4-0A6B-3026-FC4DAE420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C5738-D024-2FD8-3ED0-5D2B1201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E47F-7C68-4CEF-949E-FC675B2B0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89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C5680-A471-9CDB-FB7B-765C4D186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773CA-569F-A1EA-B8FB-7D154C120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1209A-C365-85D8-A6EB-6549DAE1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BF8F-3E20-4A74-9BFB-DC9BB91E1F18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1F025-D542-D774-14F5-D3C497588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92D37-967A-46E5-3AEF-0635A695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E47F-7C68-4CEF-949E-FC675B2B0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8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EDDE2-222F-34ED-EAA7-6B692523F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2C2CD-0B0F-D4E5-B5AE-74307A925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974E2-6445-BE49-404B-AEC7E30E5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BF8F-3E20-4A74-9BFB-DC9BB91E1F18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764DC-3051-E2F2-B7FC-5621F380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78C5C-2250-D298-F9EB-3AC72145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E47F-7C68-4CEF-949E-FC675B2B0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33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47C7-45CB-5456-7EFC-518C9614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739D5-9823-D559-2490-1640CC4C9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8EC4E-374B-91B5-F604-2A4B2C81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BF8F-3E20-4A74-9BFB-DC9BB91E1F18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629FD-DEEA-08AF-CDE2-FBAD0F310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C2B86-5A24-59C8-22CA-A0C14101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E47F-7C68-4CEF-949E-FC675B2B0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9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E102D-3B82-BA02-3AC1-F022D43E9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82D97-A3AF-1EBF-829C-1D7645E3A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ADDB9-A3AB-331E-0328-00AD33618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BF8F-3E20-4A74-9BFB-DC9BB91E1F18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FE063-06E0-6E3F-1164-29536FCB2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C2EA5-005E-1662-4FE0-C8B02E29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E47F-7C68-4CEF-949E-FC675B2B0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80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DB1AB-BD51-3FC6-6D54-BA8C85E4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CA0C4-129F-1E02-DDBE-B7262BA0D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71392-6DE5-7D35-5985-5CF3F3492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29D3B-1BB2-8C76-4F55-0FD74DE1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BF8F-3E20-4A74-9BFB-DC9BB91E1F18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653EC-7B65-8F26-720F-EFA223EB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1163-034C-11CE-5D12-5F8D222F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E47F-7C68-4CEF-949E-FC675B2B0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40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1562-0A04-C755-C45B-115C6381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7BEA7-F3A7-E243-C541-F556B69BE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E4905-6EB0-E28E-A3CE-DEC044C22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7F2FDF-BC9E-3B20-9B6D-FF9E3D8FC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C5A2BE-5306-D127-BBC1-2E57834EF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02A4C-AD68-85DE-E159-36D090ABF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BF8F-3E20-4A74-9BFB-DC9BB91E1F18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FC047-69ED-6844-CCB7-F632214E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10C14E-ED15-8034-29D7-F00912C61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E47F-7C68-4CEF-949E-FC675B2B0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1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9061-DD15-9E8C-9474-957AA72F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C571D6-B5F8-A9C4-4C7D-4F0165F72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BF8F-3E20-4A74-9BFB-DC9BB91E1F18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73D9C-6DB9-438E-3060-05B76F21A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F366B-F90E-2AA8-EC61-2B13F622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E47F-7C68-4CEF-949E-FC675B2B0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31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25AFA3-86AE-DF2E-A02E-EC16E0F7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BF8F-3E20-4A74-9BFB-DC9BB91E1F18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CCBBC-3221-71C0-E57E-543758ED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E1CFD-FD90-9F30-13EE-5532CAB3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E47F-7C68-4CEF-949E-FC675B2B0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83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030F-3903-61BC-E167-8CC44985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EE334-6814-92BD-B5E6-AF010E6D5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BFE13-0C4C-0683-0D4C-4891DB315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DC867-7F66-9081-F3FC-BF8B9D5D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BF8F-3E20-4A74-9BFB-DC9BB91E1F18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046B5-48D5-C94A-451B-8C982650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F878B-2C13-36E5-AAAA-A082BF8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E47F-7C68-4CEF-949E-FC675B2B0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6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C0CAB-77A2-E3B9-C1FE-C004EDD3D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E68435-675C-D5FC-DD52-92888FAE9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68C39-9856-73A2-3CC3-40CB5F00D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5F6E4-035D-8E0D-C100-80F72DDD5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BF8F-3E20-4A74-9BFB-DC9BB91E1F18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E5B4E-E8AA-2436-98CA-1B96B111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D1FF6-D7C6-9626-4007-FCE14387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E47F-7C68-4CEF-949E-FC675B2B0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33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9BDB4C-642F-1012-9BED-38E697EDE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6D67A-414B-5BB8-6627-60D8EA85B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6FE21-C2BD-B0E7-B8D3-B47F5FF673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ABF8F-3E20-4A74-9BFB-DC9BB91E1F18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FF72E-57C4-B1A3-2949-3303BAA51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1D3BB-8D99-CB85-9DE8-E9443EC92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AE47F-7C68-4CEF-949E-FC675B2B0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56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46B52-690D-1282-D761-C252825EC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1655762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 Application to Simulate a Semantic Web.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C777B-72F2-4DF7-3B2A-7C8A64777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8954"/>
            <a:ext cx="9144000" cy="131884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AAI-Practical-14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2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CC54-6621-3A35-7E58-EFAF9AB0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87661-7A9D-BF64-A9C0-6AFA2A0A1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7A45D9-052C-28ED-1A4E-49BBCD0B1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14" y="0"/>
            <a:ext cx="10515600" cy="686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32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0A1C-0D92-8AEE-9A2E-F9AE4632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00A29-DA5A-8385-FC85-3C8F77BD0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591AC-9C9F-DEAC-632C-E49817695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0303412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ADA3EC-E0C5-DD79-7CDD-7191A3729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63938"/>
            <a:ext cx="10415953" cy="329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1398-3445-4B78-892C-7099E14E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93990-D887-D5B6-27AC-DC3A45A71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D29D1-B48E-36B4-C477-609913DC4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9" y="117377"/>
            <a:ext cx="5156616" cy="2977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BDAB89-62F1-EBBB-0D9E-9B62F29E9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386" y="968357"/>
            <a:ext cx="6916614" cy="15451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739031-68BF-2D3D-A7F4-F828AC692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8" y="3773035"/>
            <a:ext cx="5156615" cy="25388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F41B1A-A218-75F4-8131-F1B34BE57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5383" y="4344531"/>
            <a:ext cx="6916617" cy="154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4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2825A-E85F-DD8D-A143-58229624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7B6FF-67E9-D40D-A822-CC666A40F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D8A3FB-B449-D0D3-8492-30236FFB8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38425" cy="2414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347972-57C6-A3F1-C7D1-B0B5E6086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25" y="500062"/>
            <a:ext cx="9553575" cy="1325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BF1150-1AE6-CE71-D388-AF29A0988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79298"/>
            <a:ext cx="4979963" cy="34887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2EA7A8-2788-EBE7-0972-F8591C47B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9964" y="3699804"/>
            <a:ext cx="7212036" cy="236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FB468-0463-8B64-4D3F-25211DF8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B0177-287D-E0CC-AD93-CC77588E1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0BF820-75DF-4178-FC45-0809F4823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31988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D210C9-EBE7-C869-FF51-17F20D930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288" y="2323428"/>
            <a:ext cx="8512712" cy="335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78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9F0B2-EAA2-1C23-72BF-3B9C768A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8741E-B14D-851A-B040-464099E61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A9DB2-DA70-E75E-8A6D-16CE732CD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9107"/>
            <a:ext cx="4778513" cy="2834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A1451C-DE3F-A613-E559-DE56614B7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513" y="1014803"/>
            <a:ext cx="7413487" cy="25607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5EEC67-2CBE-544C-2C72-740BF3C53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65513"/>
            <a:ext cx="3174610" cy="15794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83D6AE-C2B0-AA5B-2410-CAE6756EA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4610" y="4473185"/>
            <a:ext cx="9017390" cy="96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8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1ECEB-AEB2-EEF5-481D-6E2B5AC3C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ABEFC-C34C-A520-720C-45B3FFCC8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03CA4B-4222-9CE2-A480-944576075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85872" cy="35023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685DA2-491B-C5ED-76B3-12D5496E8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630" y="3502398"/>
            <a:ext cx="8112369" cy="335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6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8677-843E-1AED-2097-25A5D199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3A33B-0194-8801-DBCF-D56E3A409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EA87A-6009-D701-BB9B-908ECC2E6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22166" cy="37061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35474E-90D1-AC50-50EC-3DA93FADC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684" y="2999592"/>
            <a:ext cx="8562316" cy="385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49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Design an Application to Simulate a Semantic Web.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 Application to Simulate a Semantic Web.</dc:title>
  <dc:creator>Pratiksha Panda</dc:creator>
  <cp:lastModifiedBy>Pratiksha Panda</cp:lastModifiedBy>
  <cp:revision>2</cp:revision>
  <dcterms:created xsi:type="dcterms:W3CDTF">2024-10-06T05:53:06Z</dcterms:created>
  <dcterms:modified xsi:type="dcterms:W3CDTF">2024-10-06T05:57:06Z</dcterms:modified>
</cp:coreProperties>
</file>