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7AAF-644A-8A84-359B-BB7D2BE8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FB282-9D8C-D81A-2003-58FF099C3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EB3C-C7F8-50B8-EB46-67D16990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E9A0-4808-FFB1-66A5-BC6E22B9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51CC-07B2-D6A6-2741-8CAE40CB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A66-59E7-D6B2-A090-0B5DF2E4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7AFBF-659E-6687-AC6F-8F673BC9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9ECA-E7B2-2C75-91B8-BBA3F760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9174-B693-AA75-7E47-CD8C9BA4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BD2E-5A77-DA25-A360-A58EFBD2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43149-D8D3-C57E-8DA1-33AFED1C3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F937-297A-B360-029C-04797FB9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86C8-07E7-9290-F661-45B9AB2C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C856-5BC4-0E6A-64DD-91EC08CF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0839-A6A2-58D9-A30A-754A9E15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4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7785-912A-78F6-4FC8-15B9832A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DA74-EB88-CA21-6992-C0F9F45E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4B0E-55F7-EBAA-804A-F1CAE891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41E-1016-8031-0794-0493C9F4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D5C8-6899-483B-91A2-EDD5996C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0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9A78-DAB3-FA4F-6849-05833DEB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F415-37E4-1C53-4100-480BAF4E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49C1-24EE-E949-DA23-B7957464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8566D-490C-F96E-7A6E-30DA23B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6C36-F6AA-6583-F474-0AE48026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E10F-5F22-8E20-AD6F-9C696A09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AB99-7144-B193-8A12-4ED2914A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91C6-FDE6-2E0F-8578-1FA3721F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6EF2-3CD8-2338-6CB8-17D55088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6663-3AFD-EC1A-73ED-4F0DFAFE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4B57C-C9D3-EE5F-380C-E2786C23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8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5640-F5A1-1DB3-0977-A5009853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0D03-A8FC-88A1-911D-C5620F91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89E48-8F26-1DB2-3181-0B473552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14C0F-6F6A-D0BB-2259-37D2A9063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31A7B-E993-9F1B-54BE-09C4D6345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F8ACA-4A70-0453-5493-05DD99D9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B8186-7E48-E0EE-44B7-3944596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64410-35DD-EB44-90A3-9FF1D99E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ACEE-92C7-C293-A1E2-8736913A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39C21-EBB8-4847-C58C-BB9D903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8A374-189C-D77A-0D12-77E6F3A2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E0FE3-79FD-6577-883F-FE1BA81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DC6B-44FC-04DF-FE74-A17A6B4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6DCE0-8CC4-77BE-4851-4CB11151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2A81A-987A-2E98-2A75-6EF8630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48E9-5EFB-466F-A3F5-485F2387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3126-2BBB-79E0-3458-F86A338F4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8FD6-4523-01CE-225C-5CA4655D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DF2D-E843-8682-6173-346A7DCF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F601-0F19-BF33-AB0F-38A5602A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7C83-6EC7-75B7-F7AC-02F7D2C0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82F8-3806-FA77-8B47-EC6C567F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C7F5D-BC40-0E46-63A8-F92A46BC7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497A0-41F1-8BC5-FB73-9964C2D3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FC84-344C-EFEB-2D0B-5AD4DBEF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0C8F-779D-4CF4-C7DF-B2F63BC0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C968-25B2-847A-20C3-C93872E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8320C-5B0B-2FD0-E8FA-36A9C352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83B18-3CCA-881B-DC57-228119E8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71A0-BC01-82C0-04A0-9CAA53253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D240-319C-447F-AEED-28E7E91F133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779F-FBA0-748D-F7A0-6FA8B2816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DA10-6E4D-95DD-0021-5FC8BC443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FAF2-466A-48AC-8A6C-996E2D078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E0F-B920-FF1E-BD69-CA276693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3:- Perform Simple Linear regression.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E4553-0FD5-D8F8-6000-299C79757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58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EAD-F293-9509-95E4-68C43596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733B6-E8F7-FB45-7F99-A6CB9E877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3790"/>
            <a:ext cx="11593952" cy="1490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C7801-CF6E-0348-EAFF-6BBCB026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40" y="1983398"/>
            <a:ext cx="9195631" cy="2061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54530-6A6F-CA77-9969-834004654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1" y="4204223"/>
            <a:ext cx="10237250" cy="466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4C4FFC-D94F-C99E-B0AB-597D52297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97" y="5099099"/>
            <a:ext cx="11796103" cy="10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710-9AA3-E84D-202C-6ECA2A2A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C2411-A9D2-719D-555A-652FE71A5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72" y="781496"/>
            <a:ext cx="2266657" cy="571137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C320B7-ADD2-48DB-6A7D-0F9BE4BFF17E}"/>
              </a:ext>
            </a:extLst>
          </p:cNvPr>
          <p:cNvSpPr/>
          <p:nvPr/>
        </p:nvSpPr>
        <p:spPr>
          <a:xfrm>
            <a:off x="3137096" y="2869809"/>
            <a:ext cx="2663483" cy="1716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58E52B-915A-DF78-39B3-1F5481F4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7564"/>
            <a:ext cx="5873628" cy="14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5F19-41E8-DDBD-22FC-852D8193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12FE7-173F-3493-96A2-A7177C2A7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" y="266650"/>
            <a:ext cx="6229277" cy="1879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07881-C8E3-CE7E-1FED-153AF782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63" y="2244518"/>
            <a:ext cx="7912637" cy="46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2DB-81EA-0804-51AF-9E46D8F8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36660-E21A-0034-3D9B-4D452036E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9" y="117219"/>
            <a:ext cx="5973861" cy="1114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86A4A-2B1A-B4E5-44F7-893CE076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267" y="1231445"/>
            <a:ext cx="7063594" cy="2575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C0D46-0C67-DD03-5746-7369E81A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9" y="3922614"/>
            <a:ext cx="8267994" cy="567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CAE26-8048-5A2D-FE1F-BD01861EC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702" y="4496631"/>
            <a:ext cx="7329159" cy="22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3101-21AC-7516-25B3-BDC3374B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0F6E5-857C-0F5F-6B6B-B436F69E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20" y="184943"/>
            <a:ext cx="6973032" cy="2401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8433B-E8E3-E6B7-14CB-90B25943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314" y="2741661"/>
            <a:ext cx="9289363" cy="41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EA7D-0E3D-2F82-EFEE-743EA7F3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70AD8-E578-6FDF-C554-1E5A1BA6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7005"/>
            <a:ext cx="4565406" cy="833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4690D-0EEF-FE24-0F7A-D45456B4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0" y="2492546"/>
            <a:ext cx="12011100" cy="32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9E2F-36BB-0D70-7538-D74AEDD6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09D03-A98C-000D-9C72-F6F31C494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46" y="180180"/>
            <a:ext cx="6087574" cy="23505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95DEB-1052-6FBE-DA2A-7B979728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9419"/>
            <a:ext cx="6970323" cy="3023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D72BCF-B873-FB7B-279A-914CEDF1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323" y="2900948"/>
            <a:ext cx="5221677" cy="39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4C81-D223-45A4-A29F-A64CF40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1CD2F-1838-3DEB-03CC-4D1ACDC60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31" y="184943"/>
            <a:ext cx="6233234" cy="2372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E2438-72BB-0DD9-4DC5-4ACBA9CB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0" y="2737775"/>
            <a:ext cx="6345775" cy="282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5BCB1-4659-FEC6-F94E-9EE5F8CE7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33" y="2737775"/>
            <a:ext cx="5751368" cy="41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8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28C3-CCB0-9F2C-60E0-3EA8FEC4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3B3B-DE2B-F13D-8214-22F2D92F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28B46-A66C-1A72-6277-15991E81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6" y="143680"/>
            <a:ext cx="5221677" cy="3957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33FB6-2F38-CE7B-BD56-BBF537BA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32" y="143680"/>
            <a:ext cx="5751368" cy="412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79DFA-F748-0A97-97BC-DBC0C4D04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643546"/>
            <a:ext cx="10836812" cy="18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7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3:- Perform Simple Linear regression.</vt:lpstr>
      <vt:lpstr> </vt:lpstr>
      <vt:lpstr> 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2025-03-28T19:56:01Z</dcterms:created>
  <dcterms:modified xsi:type="dcterms:W3CDTF">2025-03-28T19:56:19Z</dcterms:modified>
</cp:coreProperties>
</file>