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9" r:id="rId3"/>
    <p:sldId id="290" r:id="rId4"/>
    <p:sldId id="292" r:id="rId5"/>
    <p:sldId id="294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14A4-D4D0-9545-CFC5-D44863DE8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3CD7D-7639-0188-AC4F-0207F688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2EA8-4ABF-8289-A2B8-1CBB5736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2E84-6788-911B-E456-CD0C2B14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039A-DB57-E7AD-D46E-AB340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108B-E02A-5919-2E25-9FFDB221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F7BCB-EC02-224D-423C-209E1840D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686CA-485C-33DB-FDC0-2D74C725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8E83-8756-E814-D19E-921FB9C4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0859-7E5F-C596-0A36-FF4E5706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C56B9-24A8-FC02-5211-8BDFC1F1D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EFCCA-5B8C-0EE0-8412-322F3304A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8142-1DC9-399E-8E36-CB906D30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3873-2060-41C0-34C8-322AE3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052B-38A5-EE8A-60E5-6F07D31D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0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2FC4-6A17-EE57-FF68-AFE409DB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E17C-FAB9-D822-6739-1244107F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D686C-769C-E9E6-69D6-2E0F4BAA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1EEF-026C-D0BF-A59E-FCC3C2EB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8C62-DAF5-178F-FF73-9DEDD3F7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8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1783-941F-A958-BA28-E9C655D4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4E1DC-CA08-D62F-BE01-FAEE14631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ED4D-CD38-7954-B7E9-697DF9A9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6D7C-F531-1148-B896-0673C600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53370-9946-1F8C-34D3-5C375DDD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3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D2AA-A576-428C-6B5C-22F906CA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ACE4-57DE-9AE0-D1E7-4F949E63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6FBCA-29B1-6BC4-05F0-8864A961E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97962-B652-6BC8-4F7B-B1CF32E8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AE66-0D1B-AC31-AC96-7C8AAB45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B686F-5CD2-24DB-83DA-F1592185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6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C9DB-C9DB-6012-571B-72A63DC4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3174-3754-EBD0-0827-7E85CC64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2F442-E6A3-0749-1293-38674841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6C503-8845-8709-BC3C-37B8A97BC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67325-FA37-A463-1125-C7367FEAE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F62EA-848A-C7BD-92D9-614F0F86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66AC0-287B-D261-3F71-6780F59B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7D63-6038-367A-3392-4F1F0E76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0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BE61-14D8-5B78-93EC-90FAB799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AA3AC-53A8-974D-C39C-ACEAAA14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08F2B-22B2-539C-B3BF-0F51543B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121A4-A428-1665-CD34-82A1F4FB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9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B3A5F-B107-A755-B7E3-C064BCEA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6CE76-197C-D2A8-693A-E709FC2F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1B4A-579B-BA49-D869-FE85EA5B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1981-5821-5C60-F5F4-FEF1505F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FE6D-76FE-D9FA-01BF-79130F83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B3781-915A-C35E-4976-D9C1E1105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13D47-A08E-8170-6753-E80FF839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A0DA-1E51-5E33-EA16-3014F8A4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BCD15-582F-7C06-4139-62704EC0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6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4AF-45CA-87A4-02D6-090F247E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78EA8-9B82-E667-8BFC-20454C064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42994-6F02-F3F6-0A13-C20CC708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C1286-9539-C58C-6884-A33F109A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1E783-D205-A69A-AF7A-BD329894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FB09D-EC57-51B5-36BC-A5C90208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2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FE347-9B69-4462-D5F6-79305C18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30B47-93D6-08BB-93CC-8ACB46F9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C022-9F87-F273-6CB7-AC6C19D2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16A2-3BE3-4192-B715-6C71C3F7C124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B11D-46E6-C28F-159B-A20EEF00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7B2F-58EB-C120-3AF4-5AF64BCFB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B32B-FA0A-40D1-8C64-0D29EAA5D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7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C8CE-C78D-D01C-968D-73F34D28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6:-Write a program to implement decision tree in titanic dataset and determine if the model is perfect.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1F01-7312-ABD9-8D37-862A7D513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97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B87A-CD39-072F-2AE6-1FB68D54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DB56-F787-B3BB-EE42-FC7AE6E6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13B04-3CD7-2498-05E3-716F8855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4" y="116864"/>
            <a:ext cx="6791325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1E45F7-3C17-1A54-91BA-F7822277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4" y="1938949"/>
            <a:ext cx="6386383" cy="4405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9EB51-25CC-595E-887B-ADA48B0A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636960"/>
            <a:ext cx="5486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8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1083-E056-F046-2E6D-0C65B0AD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B3D0-940F-B973-82D0-DD563474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F40E3-861A-DF66-8570-FFC73DF5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10"/>
            <a:ext cx="4507230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0CD0D-0059-4F78-38D9-C57E9EFBE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30" y="302941"/>
            <a:ext cx="7476906" cy="86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545CC-9988-3925-D69C-96DCB8EFE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5625"/>
            <a:ext cx="6029325" cy="936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A8CDB-8D8F-0436-726C-EE15C1645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8" y="1977757"/>
            <a:ext cx="5955952" cy="784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034F1-1935-66BF-E33D-9E956C91A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499" y="2914051"/>
            <a:ext cx="8798093" cy="39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688-ED7A-6E70-9712-5219D16A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CD926-971E-47D0-2A4C-9687A57DB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15" y="365125"/>
            <a:ext cx="7877175" cy="657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BB86D-AE2A-D341-1E21-03282B9AD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02" y="1073749"/>
            <a:ext cx="7870763" cy="951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A37DD-260C-92B7-388A-84193A865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5" y="2399312"/>
            <a:ext cx="5229225" cy="130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665F48-ABE1-C349-EC9B-9ED511CA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402" y="3904456"/>
            <a:ext cx="7465256" cy="26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4629-19FE-EAD7-2B41-654E476E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29A2-644D-78BE-A7A2-DECEDC65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89AD-8FBB-2D00-9775-95093749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2" y="198536"/>
            <a:ext cx="5542469" cy="870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03376-7C3F-20E0-3270-990EB8F6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41" y="365124"/>
            <a:ext cx="6504459" cy="569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8A3C13-3188-4207-82E9-362A182AC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72" y="1765837"/>
            <a:ext cx="10316586" cy="704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9BA54-3321-B498-9393-56E03EC77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100" y="2711390"/>
            <a:ext cx="7389900" cy="555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7977A9-E450-D895-07EE-62E309998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100" y="5681516"/>
            <a:ext cx="7389900" cy="630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CCDDC8-9350-0683-99EA-FA5A1A974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08158"/>
            <a:ext cx="9992770" cy="18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1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5382-0DF7-9739-4D03-44DBB453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DA42-DF85-3B82-5DE9-5C05F572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5F4E-608D-A347-5D40-7C725822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3" y="268800"/>
            <a:ext cx="8395735" cy="155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B4B61-70A5-F0C6-F16B-C2623BAF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3" y="2269515"/>
            <a:ext cx="6362700" cy="4588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8FE62C-0E0F-9BB9-F167-644DB777F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15269"/>
            <a:ext cx="5997487" cy="517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74FD13-9C2D-EBE8-4B11-C141BB0BF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048" y="5605463"/>
            <a:ext cx="6981952" cy="706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5C786-160C-B7F8-7A07-E62B65599DE0}"/>
              </a:ext>
            </a:extLst>
          </p:cNvPr>
          <p:cNvSpPr txBox="1"/>
          <p:nvPr/>
        </p:nvSpPr>
        <p:spPr>
          <a:xfrm>
            <a:off x="5255456" y="622926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needs improvement.</a:t>
            </a:r>
          </a:p>
        </p:txBody>
      </p:sp>
    </p:spTree>
    <p:extLst>
      <p:ext uri="{BB962C8B-B14F-4D97-AF65-F5344CB8AC3E}">
        <p14:creationId xmlns:p14="http://schemas.microsoft.com/office/powerpoint/2010/main" val="162923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03AB-02FA-92C3-B8FA-6936B688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E2030-B6FF-3871-CBA7-609606531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86" y="174625"/>
            <a:ext cx="5337300" cy="7116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B84E6-853A-70D9-51C2-4953B0DC9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23" y="67188"/>
            <a:ext cx="6663677" cy="819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CDC7D-38EB-D53E-F3C6-FDB47A0A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" y="1184202"/>
            <a:ext cx="3759297" cy="758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9E995-6E84-4B31-23FC-946CCADED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464" y="1184202"/>
            <a:ext cx="6244883" cy="881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50F746-908B-5087-70AF-367DE6767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85" y="2537784"/>
            <a:ext cx="11890423" cy="711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D23DFD-5943-9781-D635-CC1E31EF3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84" y="3342207"/>
            <a:ext cx="8373501" cy="34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1E0B-E082-C8CF-E23E-01733C45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79FA0-8E35-8B0D-371B-4ADC8328A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485920" cy="36013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6B78A-1433-E138-ED51-9BFC821D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408555"/>
            <a:ext cx="5705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0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6:-Write a program to implement decision tree in titanic dataset and determine if the model is perfect.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3-A:-Implement the naive bayesian classifier for a sample training dataset stored as a csv file. compute the accuracy of the classifier considering few test datasets.</dc:title>
  <dc:creator>Pratiksha Panda</dc:creator>
  <cp:lastModifiedBy>Pratiksha Panda</cp:lastModifiedBy>
  <cp:revision>34</cp:revision>
  <dcterms:created xsi:type="dcterms:W3CDTF">2024-08-29T07:15:09Z</dcterms:created>
  <dcterms:modified xsi:type="dcterms:W3CDTF">2025-04-01T17:21:44Z</dcterms:modified>
</cp:coreProperties>
</file>