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3FA3-F494-844E-BE59-8242563BB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485B3-6CFA-1B9D-8FEB-1B875CB75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87ACF-7C23-83E4-81FD-DFCD0B3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59778-F99A-E6CF-2673-AF335B97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89CA-D938-3518-C0B4-1D1C3D77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90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2070-60CE-97A2-7AEA-46F45A3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020D2-4356-46EC-B127-A2C719D0F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2FA54-2D0C-E28A-5517-E464C69C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5F359-4E09-7DE8-ED91-2D3CF6E5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3AF72-BF90-E292-E6C9-AF2BCD7B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348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45CF0-1F6B-BE63-0D65-3E63E36C79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3807E-2319-DB69-D56F-C81ABB4B0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A3DF-B8C6-90C6-8F0B-A8AE0306B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E89D7-F732-5F80-1872-5953CC70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5D36-088D-5A53-B099-AF5D3BB8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AD7-45D9-E35D-656B-AD38308D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9E19-7F22-7242-73B9-D2F824CA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F7C19-FFE1-A8D7-F59E-3D63A5BB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3D95-2E1B-758B-8384-F872F9B8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2E557-D2D4-095A-3B9E-95900F2F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1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EC4-7FA5-D1AB-10FD-497F58B1F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6BFA5-F4B3-C07E-E3B8-F75E9E8C9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9F7B-CF40-80FA-74A8-FA7EE89EA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057A-84FE-7125-EF02-5B0DA21C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B7E01-A239-A577-4CB4-3307E3B7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6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2B7B-53AC-F06E-F289-39A87874B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CE46B-4EBE-4A35-9F58-4E04A3FC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857FB-7B09-C631-AD50-79C1C32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D098-0962-7C8C-3D0E-054E40527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3AD9-15D2-9CFE-BC34-03D6BABA4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4D575-AC43-94AE-0864-DC5BB1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03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A5C4-B74D-AA0C-1767-F5571BBA3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6E3D8-A5F1-4551-7004-853C1C9BD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7AEB8-2FC3-64EB-AE7F-82152AC47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9BDD6-B0FC-7BD5-0275-5A0A0ABD1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85076-936E-AE4B-1009-7A871B9EA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6B7C3-6828-581E-FF92-70E527F4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3CE4-ACD2-53F3-6BF6-A0B3109C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DDD7C-06D8-AFBD-F31B-DDA2ABAC7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8A6B-3E0C-1AC8-02BD-6F994BF7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E8E0-EB57-6589-E0A0-D52D9E8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A6B4D-B3AD-66B4-D433-5FCC4FCF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16CF5-4D91-FB8A-9E44-A441C9F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C3C1-D8D1-ECDC-F92C-C133579F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170EF-32B1-7167-E503-2D412814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FDAE-A247-A720-B28A-87427F57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4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CA44C-18CE-00A3-4341-FF7A8126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DAE14-EF51-A734-C205-CDC34158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08DFF-5999-2A2A-52AE-A78806EF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EB96A-C2A6-5130-2929-6092002B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324A-0C77-FAF0-BBEE-1EF77381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88E34-370D-5251-7219-C9EC9FA5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9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D1D9-969E-9E2B-5290-23B039D0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0562F1-162C-3562-608C-6B5B212D1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CEF09-1A41-E503-A379-E5FFA5982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357BF-8C1E-AF7C-3C69-1CDFCD3F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A6760-30BF-DD2A-B066-09566173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5A189-86B3-B94D-F7B7-FFEA6CB4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3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323674-FC34-C9C8-2EC6-43C939775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EE83-9791-94C1-94A7-1D9BD61C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E485-1CF9-8182-9829-3B1F4A736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2CF6-2A13-42FC-879A-3BAC3374875F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9CE6-D6FB-D76A-C45E-9C761E3BE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AD62-9D3A-A620-B29B-A5ADD93E3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87BB-18CA-497D-99E8-550ACF9861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1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081A-A7C5-D261-F07A-093452CD3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2000" cy="413543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8:- Dataset iris contains 50 samples from each of 3 species of Iris (Iris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setosa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Iris virginica and Iris versicolor). Split the data into training and test data. Build naive bytes for this data. 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650EA-C3FE-AA45-CD5D-812379A73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77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1261-3B53-4354-C450-83B30DDB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1E7C2-5BB7-07E0-770C-47F45A4019A5}"/>
              </a:ext>
            </a:extLst>
          </p:cNvPr>
          <p:cNvSpPr txBox="1"/>
          <p:nvPr/>
        </p:nvSpPr>
        <p:spPr>
          <a:xfrm>
            <a:off x="0" y="23018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Naïve Bytes</a:t>
            </a:r>
            <a:endParaRPr lang="en-IN" sz="3600" b="1" i="0" dirty="0">
              <a:solidFill>
                <a:srgbClr val="2424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4885DD-A2C1-11A0-E09F-F57C30475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10155"/>
            <a:ext cx="12192000" cy="3019544"/>
          </a:xfrm>
        </p:spPr>
      </p:pic>
    </p:spTree>
    <p:extLst>
      <p:ext uri="{BB962C8B-B14F-4D97-AF65-F5344CB8AC3E}">
        <p14:creationId xmlns:p14="http://schemas.microsoft.com/office/powerpoint/2010/main" val="93009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E6830-9BFE-67D8-1D15-9DBBD53E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1ACAD6-8298-525C-D135-FC0AA079A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815" y="365124"/>
            <a:ext cx="5940185" cy="628889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D42258A-5A23-94CF-3FAB-2A462E40F1E2}"/>
              </a:ext>
            </a:extLst>
          </p:cNvPr>
          <p:cNvSpPr/>
          <p:nvPr/>
        </p:nvSpPr>
        <p:spPr>
          <a:xfrm>
            <a:off x="6231988" y="2912012"/>
            <a:ext cx="1871003" cy="1325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3EAB8-1EB4-274B-EA78-182FE27F8F30}"/>
              </a:ext>
            </a:extLst>
          </p:cNvPr>
          <p:cNvSpPr txBox="1"/>
          <p:nvPr/>
        </p:nvSpPr>
        <p:spPr>
          <a:xfrm>
            <a:off x="8238978" y="3429000"/>
            <a:ext cx="40913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will use Gaussian Naïve bytes because the features are in numbers.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2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BF069-02DE-C675-D126-CD592A5AB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4EA1519-2AD1-2CD2-CCEB-9CECB4BE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B0F00-3B9A-1BCD-4B6B-35DBDB7F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9" y="946573"/>
            <a:ext cx="8611553" cy="14081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0F8B2F-8A5C-477D-26FA-A7E98E394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19" y="2859259"/>
            <a:ext cx="11845588" cy="36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CEFE-C75F-3AF2-0956-54587303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91F0665-C4B3-5F7E-B02E-8F23F6369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16" y="149858"/>
            <a:ext cx="7150784" cy="340603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C10FD-E9AE-50F0-42B2-DE468EDD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1157"/>
            <a:ext cx="12192000" cy="29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E3DC-A65E-691A-711D-23F8BAA3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53DBFF-7B47-A31D-87D1-F6BC6391A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17" y="516620"/>
            <a:ext cx="7982874" cy="25439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9F918-6A22-6BB9-E357-33DFE7F8C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18" y="3559128"/>
            <a:ext cx="11824482" cy="278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38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A1D1-BE67-3575-8D99-B99FA2F0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E4F22D7-F18D-D4E6-EABE-D7582A0E7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15" y="365125"/>
            <a:ext cx="11757662" cy="272273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9B7B4E-C0D6-7D6E-31EE-67A77FF40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3" y="3429001"/>
            <a:ext cx="11862024" cy="292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E78D-C10F-F202-A776-A276D3BB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7E0996-67EE-BA90-FA98-21A6741D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B31E59-F186-7D2E-F5DF-DE30C2F41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70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8:- Dataset iris contains 50 samples from each of 3 species of Iris (Iris setosa, Iris virginica and Iris versicolor). Split the data into training and test data. Build naive bytes for this data.  </vt:lpstr>
      <vt:lpstr>  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3</cp:revision>
  <dcterms:created xsi:type="dcterms:W3CDTF">2025-04-12T18:50:24Z</dcterms:created>
  <dcterms:modified xsi:type="dcterms:W3CDTF">2025-04-12T19:17:07Z</dcterms:modified>
</cp:coreProperties>
</file>