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9159-BEFF-B70A-67A7-3C3C37559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AB51E-23CA-2695-D34F-1A27761BB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9F067-839B-211D-318F-0C4EA10C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DBF0-041D-41F3-87E2-55BEB3C3D273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00948-0906-1598-4876-D3B7FE0A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BF24-6578-6C86-37DA-99184A27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35CD-4BE3-40CA-8E49-7F0A4EE7E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80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91C3-E331-48B9-376B-03306BAE9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A6BED-27C5-CEF4-6682-1FCC685D1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B0001-C368-D8C7-8D41-8F7BD91C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DBF0-041D-41F3-87E2-55BEB3C3D273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F811B-11F0-A7AC-338D-AB38D8AE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77B97-0E5E-2E19-5C1F-C591D536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35CD-4BE3-40CA-8E49-7F0A4EE7E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2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BDA51-A37D-E712-2130-B93E61651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3358F-EBBD-6F16-D502-5545F7941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6CECA-D618-3C93-2D75-0E603C9D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DBF0-041D-41F3-87E2-55BEB3C3D273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6E1FA-9062-CAAA-CF93-840A3AE2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B1EE8-B508-9E2A-AE29-DA5D9A2F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35CD-4BE3-40CA-8E49-7F0A4EE7E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94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1457-C767-B6F9-8139-C0CA05AE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2E1A3-851B-8920-1973-D5BEFAA64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6CCBE-B4BD-16D3-8C5B-09A456C4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DBF0-041D-41F3-87E2-55BEB3C3D273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A262A-E337-0FFE-9DE8-C92616A2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A5F4F-CC5F-2CEB-3AD1-1F6E8AE2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35CD-4BE3-40CA-8E49-7F0A4EE7E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21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A0C1-9B35-F210-B06F-2760606CB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2E7F2-13D8-FFC9-0AD3-C1DE5F7F7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3B639-3F28-B755-B86B-ADFAD0F9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DBF0-041D-41F3-87E2-55BEB3C3D273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57D16-6107-ED9F-5A94-37B116BD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06FCB-76FC-B576-F7FE-171FD946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35CD-4BE3-40CA-8E49-7F0A4EE7E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16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D149-9AAE-FC86-9521-00A3F795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C88A-D6FC-161A-6CEE-BDEC14245A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D5E0C-2D14-CD15-7581-236C8D2D6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0884B-0B3A-6FDE-DEC3-0989203E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DBF0-041D-41F3-87E2-55BEB3C3D273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C0B72-A0A4-078E-FCFF-0EA922CD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2727B-2A04-A4C8-2CDF-C79CDBD6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35CD-4BE3-40CA-8E49-7F0A4EE7E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02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488F-1F45-B08E-01F4-6DF83FFC8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A39E4-FFCB-FFC8-709C-6ED504743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820D1-0460-1988-581E-5705C16AB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57F89-1470-4E78-07DC-1F7C84BF7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E0E47-866A-DF26-A10F-1393E77DD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5A67F-9F51-C56B-2C05-EEBE9082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DBF0-041D-41F3-87E2-55BEB3C3D273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E7FCC-90F5-CFD7-68A4-1D12DFD4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3E2FD-2114-E278-7C04-2FAD0314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35CD-4BE3-40CA-8E49-7F0A4EE7E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23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04B4-2923-62A9-DD3F-3A78F5F8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4CBBD-18FC-68F8-F406-23FC0B31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DBF0-041D-41F3-87E2-55BEB3C3D273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3A0FA-8D2F-3FBB-7028-E9A94D7D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513DF-681E-09AB-E7F0-E69D55F3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35CD-4BE3-40CA-8E49-7F0A4EE7E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52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916CE-A69B-9945-3DD2-1CE4EB37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DBF0-041D-41F3-87E2-55BEB3C3D273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A419C-766B-2CFA-082C-24C1ADB2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5C89E-7508-7173-F8B1-B3A00E95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35CD-4BE3-40CA-8E49-7F0A4EE7E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26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8309-C15C-D7C7-D0C4-ED86BE3D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B9095-24F1-89A3-94C2-669B478E5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60B46-249A-EEFA-A4DA-75ED8D162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7C351-A050-7366-41C5-C6D1191D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DBF0-041D-41F3-87E2-55BEB3C3D273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4DFE-0C3C-C03D-5D16-FFE0228E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105BD-370E-02E4-3191-B83C0B89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35CD-4BE3-40CA-8E49-7F0A4EE7E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04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7B01-C0B1-AE1A-342C-658F98DC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B25BA-30B5-7DAE-EC96-D14ABCE7F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01C3F-C1C9-2EF6-171B-11744729B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58C7F-2979-779A-C259-C5955301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DBF0-041D-41F3-87E2-55BEB3C3D273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1ED72-41A5-2085-5FAE-E1D0D7F0D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974A5-EE2E-8D6A-B68B-B9C7A8FE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435CD-4BE3-40CA-8E49-7F0A4EE7E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79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ED6DD-0A6D-AA97-6395-1E2C403D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4E058-BE18-699A-02CA-4F8F02A9C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50E1B-7216-FC48-179B-D2048D4BC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3DBF0-041D-41F3-87E2-55BEB3C3D273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74233-ED11-962E-607C-9910216A2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A9D08-418F-89C9-7E97-FD791C8E8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435CD-4BE3-40CA-8E49-7F0A4EE7E3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53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2AFD-A879-D2A8-E380-8C200C0D1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42319"/>
            <a:ext cx="12192000" cy="2387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4:-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Multiple Linear Regression.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598D4-2D7C-02DC-FEC2-C0C020E32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707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7E51-DBE7-6CC9-84D3-E0E2CD4C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A0043-1F65-6AF6-4341-BB2ACA430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35892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2422-B53B-DAC9-118F-14EC9434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ADC17-28B3-BDBF-767C-736175910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852264" cy="40291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6A6B01-45EA-770D-08DD-3F82AAA2F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434" y="4331886"/>
            <a:ext cx="9019224" cy="2326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269CB4-5B84-46DC-15E9-07A6AC382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29113"/>
            <a:ext cx="4712677" cy="35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1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D27D-079B-17BF-1B5B-540E0859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6AB746-3690-64FF-A2DC-431F761C6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344" y="649158"/>
            <a:ext cx="6096000" cy="35562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F04525-6C72-C478-939C-1AB36DA3E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477" y="3742006"/>
            <a:ext cx="6159523" cy="31159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DEDA11-5358-D6D9-DE50-33F5737C90D6}"/>
              </a:ext>
            </a:extLst>
          </p:cNvPr>
          <p:cNvSpPr txBox="1"/>
          <p:nvPr/>
        </p:nvSpPr>
        <p:spPr>
          <a:xfrm>
            <a:off x="-2344" y="180459"/>
            <a:ext cx="609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understand the dataset first:-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70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C42F-5A3A-A0AD-6907-382BA6D1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CE97FA-839A-8AA3-BDDB-F363A229A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36" y="180181"/>
            <a:ext cx="6075450" cy="25208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4682B0-3848-5A37-5254-84A425B04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0115"/>
            <a:ext cx="10902462" cy="28554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1874C0-4B7C-C575-E1B2-CAB5457CE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26189"/>
            <a:ext cx="5804278" cy="233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1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839D-7DE8-D79D-F6C4-62287C05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65695AB-DB4A-FB66-D218-D90077DF2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71" y="198878"/>
            <a:ext cx="8575432" cy="141771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B46AC2-8348-6FA7-8F79-90DD508AD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22" y="1690688"/>
            <a:ext cx="7827897" cy="2392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0775F0-2FD0-460F-CDDC-6215B770B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124" y="4781549"/>
            <a:ext cx="10112399" cy="140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3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84CF1-1207-6776-A1FC-8737C0F2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174572-7E5C-9AFE-A1D7-677427C42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15" y="365125"/>
            <a:ext cx="3554437" cy="5019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D34FF1-A6AF-B64C-CBD7-4BCE2263C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5" y="5638653"/>
            <a:ext cx="11694649" cy="102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3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AB90-7B42-5373-4AC4-B81F5360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B0097A-64FE-B267-E669-3FA44D076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82" y="628720"/>
            <a:ext cx="7126945" cy="22789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3D418D-2C9D-5DCD-23E8-7B4414001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75" y="2783906"/>
            <a:ext cx="11615225" cy="1166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A7EAC5-81D0-8843-93BD-B1D2A1E96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82" y="4233565"/>
            <a:ext cx="11153929" cy="8186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D09A3E-E382-4045-8028-377823795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98" y="5052202"/>
            <a:ext cx="11755902" cy="11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8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C333-04C5-3EB8-EC4A-05A03C8B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08C20-2251-3674-D5F8-37B8D5A07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35" y="84931"/>
            <a:ext cx="4521372" cy="13441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349105-6FA1-85F3-285E-D82AE7689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5056"/>
            <a:ext cx="3044264" cy="911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EA4DA1-AB75-C7FC-500B-2AE890836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716" y="2326994"/>
            <a:ext cx="9962632" cy="931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D62942-2928-2A45-1A0D-1F9987B26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35" y="3275572"/>
            <a:ext cx="9086286" cy="21673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4049CF-053C-BE3F-10F0-52B3CF30FE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7716" y="5692460"/>
            <a:ext cx="9962632" cy="80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0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19B3-1A6C-1B48-A00B-4BF9E3D6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7CB11B-8342-BA38-FC1A-B17FE3375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19" y="365124"/>
            <a:ext cx="5644369" cy="27092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4FEEC3-9399-31B0-5AA5-1E5DE16C0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19" y="2981427"/>
            <a:ext cx="7004876" cy="784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5F1FD7-FBAE-2DB8-D084-79BF3B752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60" y="3658436"/>
            <a:ext cx="10515600" cy="311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0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0236-B9AB-A3A5-638B-082739D3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462D4D-0C1F-541D-E3C3-FE6127154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4" y="180181"/>
            <a:ext cx="9427259" cy="25195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751BDC-724D-35D1-E9DA-2629BDCD5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03701"/>
            <a:ext cx="7620000" cy="49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4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4:- Perform Multiple Linear Regression.</vt:lpstr>
      <vt:lpstr> </vt:lpstr>
      <vt:lpstr> </vt:lpstr>
      <vt:lpstr> 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6</cp:revision>
  <dcterms:created xsi:type="dcterms:W3CDTF">2025-03-31T18:48:17Z</dcterms:created>
  <dcterms:modified xsi:type="dcterms:W3CDTF">2025-03-31T18:56:13Z</dcterms:modified>
</cp:coreProperties>
</file>