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9" r:id="rId3"/>
    <p:sldId id="270" r:id="rId4"/>
    <p:sldId id="272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5034-D501-6CC3-624E-7D4F920B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0F05F-1E9B-0A2B-9452-D526501C7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50828-295C-183A-8050-13BB97D8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279B2-44B9-D129-E1B2-BD5B0BB3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85BB-CD8F-474E-DACB-A6C1B01E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433C-DF0D-89C4-AD0D-D981BE6E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D6416-91D0-E0C2-6A8E-85ADD81F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21D9E-37EA-C522-B618-8F811462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991E-7880-22DB-2C92-1076843D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B776-7AFE-B263-3453-ED037768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8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C3293-0F9F-1FEC-F8A5-908CF6B16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0CA8A-8778-40D3-7ABF-8B3BDFA46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E5921-1BA7-D049-6BF1-531AE91B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72DE-C8DC-B609-C4AB-567F8783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6D2D-C37E-08F6-A120-3B36A8DE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0899-0B6D-5B28-E134-4D5BF3F9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C84C-396F-84FB-A052-EF6B81BD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B2BA1-4392-7269-770C-FB631641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992C5-0AD5-C84B-791D-8E3B1D34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B28EF-6F8A-CE31-A8AB-91060160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D987-504F-258E-389D-C21B2BE0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B3126-C5E9-F5BC-F3A0-62B15193B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66E6-3C33-2EAC-5516-FAC38DF2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449A-B301-F958-E3DC-12AE31EB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EAC8-34C5-1C30-4C98-AE6833C8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1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BD0B-7ABE-446A-1DE2-2BD431FB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7D35-724A-F898-C878-D4B1BFFE4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094D5-935A-4906-9DC8-58F4BDCD9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007BD-AA59-B8F2-3669-90A797DE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74DAF-8B3C-2255-710C-FB237EC4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EFA8-770E-608F-F485-4A5F8C86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4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853B-40E3-8C0D-AE42-698A122D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BE9A1-5D68-F4A4-58D5-CE4C02E2B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C56DB-C9EB-BD9F-2ABE-A0ECD5309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5B848-ECBD-F8C4-22E8-EB10AD2F0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78EDC-FFC6-8E66-D2DF-54621A8F6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0BC78-5B97-0EB3-1764-FBDC294A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46FD5-5310-FD30-33C2-F9D1C04F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F5FEF-87D5-7E71-96BE-724712A6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925C-366F-ECAB-974F-A28DB78B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8B0C5-558C-B558-1B1A-EB501135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66E2A-679D-5503-36F3-21CF9AC6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CFFE1-B63F-054C-F574-9B084C03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9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BE0F7-B870-D79E-CDF9-BADB686A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6879C-CEC7-E13D-E9DB-33B0CE4A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5CAB6-9231-AA78-CB69-B0400F23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8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62EF-B25F-A125-A51E-E969FF8B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4DA7-FB09-4813-A79D-582F0113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20114-3DC1-4F44-3869-80E9CBF1F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4C811-701F-FA4A-4DE3-601771D2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37ADA-80B3-4245-E39A-5E939CE1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2E680-036A-B440-8FEB-3CDB9651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8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DEC7-F902-6E08-ACF1-ACC63B30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45F72-9C20-09E5-F75A-8AA295CC2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85A61-C016-ACD1-1EFA-36CE2021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9EB5-E6C3-412C-DDEC-C5B5969B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FBA-0DB9-4139-98E0-99520D7AF84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F2B0-1D55-4C79-ED07-E49E4EDC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AECFA-F6B4-C99A-436E-3B0787F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5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E5EF1-32A2-C6AE-97E4-64B9FA7C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51767-0FE6-A77A-5229-69569910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8813-17A4-13B8-0785-57216617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9FBA-0DB9-4139-98E0-99520D7AF84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21FE-60CD-5EAE-6027-5E65C31D6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A90D-E654-C7A2-A820-40DF35B80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2518-0943-46EC-A4B0-E4A6F308A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4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59EF-6BF5-EA7A-BCA4-952EE3BA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Logistic Regression algorithm on the Breast Cancer dataset and evaluate if the model is good for deployment.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80E23-0464-B9FF-4C78-E618EEE78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72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1E49-A9EC-5B5E-4733-6D7F0F9D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06B6-5792-C9D4-47C0-A7DE62B6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6265"/>
            <a:ext cx="12179105" cy="53047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various features that describe the characteristics of cell nuclei in breast tumor samples. Each feature helps in identifying whether a tumor is benign (non-cancerous) or malignant (cancerous).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879C6-6161-C1D1-E7D7-6EE5ED45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" y="1627895"/>
            <a:ext cx="6241660" cy="5230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74D22-6CA4-8EAB-CF25-FDD3CD9B6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55" y="2686928"/>
            <a:ext cx="5924550" cy="41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4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7C23-1E13-4E23-4959-132C4D5E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A4B5C2-7236-C7BB-111B-C3FDAEACD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229350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FE697-1C94-7821-30B0-3BEB49E85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"/>
            <a:ext cx="5962650" cy="1895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ACF88-56E7-4902-8222-52ECD9D0D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" y="2406285"/>
            <a:ext cx="10906125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920D86-33BB-EB96-E161-B036BF308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44" y="5041989"/>
            <a:ext cx="5372100" cy="809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71A720-F68A-C480-8274-0349826E1A4E}"/>
              </a:ext>
            </a:extLst>
          </p:cNvPr>
          <p:cNvSpPr txBox="1"/>
          <p:nvPr/>
        </p:nvSpPr>
        <p:spPr>
          <a:xfrm>
            <a:off x="-2344" y="202824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Warning: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24375-1169-6936-2375-08E1773D88A4}"/>
              </a:ext>
            </a:extLst>
          </p:cNvPr>
          <p:cNvSpPr txBox="1"/>
          <p:nvPr/>
        </p:nvSpPr>
        <p:spPr>
          <a:xfrm>
            <a:off x="80962" y="4672657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Warning: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A2BF4-E445-A3C8-BD16-2AB98A5503FE}"/>
              </a:ext>
            </a:extLst>
          </p:cNvPr>
          <p:cNvSpPr txBox="1"/>
          <p:nvPr/>
        </p:nvSpPr>
        <p:spPr>
          <a:xfrm>
            <a:off x="5534024" y="4734921"/>
            <a:ext cx="67389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handle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ConvergenceWarning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any other type of warning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keep your output clean, it's a good practice to import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warnings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 and suppress such warnings. This prevents the output from looking messy, especially if the warning occurs due to a glitch or other factors that don't affect the overall performance of your model.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66B6-DC6F-D8B6-6B60-BA4CED58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D7FE-3A6B-8B4B-15DB-53263B2F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5C59F-81ED-547A-B4AF-19C27399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557722"/>
            <a:ext cx="5261317" cy="975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F0CDB-7D5B-AFA4-C8ED-AC6DF99B9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25" y="193809"/>
            <a:ext cx="5895975" cy="2000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AAA2A0-351C-10B2-4789-8FBD491C0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52164"/>
            <a:ext cx="9751988" cy="2682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BDA6A9-4F7D-19F4-747B-07F28BFFC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7268" y="3252164"/>
            <a:ext cx="1601812" cy="238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7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8E80-5EEB-3E15-8C98-668446D3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B18F-CF3C-28A2-DAD0-49971164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F7123-23D7-54CD-495F-B99DE884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65" y="804471"/>
            <a:ext cx="7564535" cy="2870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DC9A0-4FC1-C9B8-C42A-E2DBAAFE1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3" y="88107"/>
            <a:ext cx="10281945" cy="592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24EA6-747C-9C43-FB93-FEBED24E4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43" y="3809516"/>
            <a:ext cx="6753225" cy="1628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2B9F5F-8F5E-2283-8D8C-A9DE52A31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318" y="4875648"/>
            <a:ext cx="7476682" cy="19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841F-A5AD-3D43-4DE0-62485EA5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DCDA-E216-21D0-8FF6-16053E8E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2309C-8798-1AA9-7315-CF1B3AEF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0" y="196813"/>
            <a:ext cx="5136609" cy="2574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6D159-A7B2-3899-C2A2-14087047E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896" y="196813"/>
            <a:ext cx="6759447" cy="2574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CDE96-6D39-EB9B-42C6-9CBF49CCD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539" y="5210358"/>
            <a:ext cx="6895804" cy="14508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EFD01-67EF-95C0-D04A-2F21E7A74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52" y="3830747"/>
            <a:ext cx="5113387" cy="28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9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E23C-865A-C936-E862-FEED8CF6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24E7-6E9C-C656-D82B-E4F2EE9AC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587" y="4875068"/>
            <a:ext cx="10515600" cy="269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achieved an accuracy of 97%, meaning it correctly classified 97% of the test samples. The confusion matrix shows that the model correctly identified 60 benign (0) and 106 malignant (1) cases while misclassifying 3 benign as malignant and 2 malignant as benign. The classification report indicates high precision, recall, and F1-scores for both classes, with the malignant class (1) showing slightly better performance. Overall, the model demonstrates strong performance, particularly in identifying malignant cases.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00875-301A-F2CD-B40E-40E6B1009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131908"/>
            <a:ext cx="7033437" cy="3891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74308-A0FF-CBD7-11C2-FE3CDF6D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970" y="131908"/>
            <a:ext cx="7918029" cy="134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9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228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Times New Roman</vt:lpstr>
      <vt:lpstr>Office Theme</vt:lpstr>
      <vt:lpstr>1:- Implement the Logistic Regression algorithm on the Breast Cancer dataset and evaluate if the model is good for deployment.</vt:lpstr>
      <vt:lpstr>Dataset:-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4-A:-For a given set of training data examples stored in a CSV file, implement least square regression algorithm.</dc:title>
  <dc:creator>Pratiksha Panda</dc:creator>
  <cp:lastModifiedBy>Pratiksha Panda</cp:lastModifiedBy>
  <cp:revision>33</cp:revision>
  <dcterms:created xsi:type="dcterms:W3CDTF">2024-08-29T15:18:13Z</dcterms:created>
  <dcterms:modified xsi:type="dcterms:W3CDTF">2025-03-28T19:52:41Z</dcterms:modified>
</cp:coreProperties>
</file>