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D3FA3-F494-844E-BE59-8242563BB1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6485B3-6CFA-1B9D-8FEB-1B875CB75E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987ACF-7C23-83E4-81FD-DFCD0B33D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22CF6-2A13-42FC-879A-3BAC3374875F}" type="datetimeFigureOut">
              <a:rPr lang="en-IN" smtClean="0"/>
              <a:t>12-04-2025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459778-F99A-E6CF-2673-AF335B978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589CA-D938-3518-C0B4-1D1C3D773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087BB-18CA-497D-99E8-550ACF9861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4907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A2070-60CE-97A2-7AEA-46F45A346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5020D2-4356-46EC-B127-A2C719D0F1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42FA54-2D0C-E28A-5517-E464C69C2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22CF6-2A13-42FC-879A-3BAC3374875F}" type="datetimeFigureOut">
              <a:rPr lang="en-IN" smtClean="0"/>
              <a:t>12-04-2025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15F359-4E09-7DE8-ED91-2D3CF6E57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F3AF72-BF90-E292-E6C9-AF2BCD7B3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087BB-18CA-497D-99E8-550ACF9861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1348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D45CF0-1F6B-BE63-0D65-3E63E36C79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43807E-2319-DB69-D56F-C81ABB4B08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72A3DF-B8C6-90C6-8F0B-A8AE0306B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22CF6-2A13-42FC-879A-3BAC3374875F}" type="datetimeFigureOut">
              <a:rPr lang="en-IN" smtClean="0"/>
              <a:t>12-04-2025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EE89D7-F732-5F80-1872-5953CC70B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C5D36-088D-5A53-B099-AF5D3BB86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087BB-18CA-497D-99E8-550ACF9861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839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B8AD7-45D9-E35D-656B-AD38308DD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99E19-7F22-7242-73B9-D2F824CA52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AF7C19-FFE1-A8D7-F59E-3D63A5BB6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22CF6-2A13-42FC-879A-3BAC3374875F}" type="datetimeFigureOut">
              <a:rPr lang="en-IN" smtClean="0"/>
              <a:t>12-04-2025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B3D95-2E1B-758B-8384-F872F9B87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B2E557-D2D4-095A-3B9E-95900F2F3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087BB-18CA-497D-99E8-550ACF9861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1110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68EC4-7FA5-D1AB-10FD-497F58B1F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86BFA5-F4B3-C07E-E3B8-F75E9E8C91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BF9F7B-CF40-80FA-74A8-FA7EE89EA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22CF6-2A13-42FC-879A-3BAC3374875F}" type="datetimeFigureOut">
              <a:rPr lang="en-IN" smtClean="0"/>
              <a:t>12-04-2025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53057A-84FE-7125-EF02-5B0DA21CE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4B7E01-A239-A577-4CB4-3307E3B72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087BB-18CA-497D-99E8-550ACF9861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7763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E2B7B-53AC-F06E-F289-39A87874B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CE46B-4EBE-4A35-9F58-4E04A3FC6D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B857FB-7B09-C631-AD50-79C1C32E9E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F9D098-0962-7C8C-3D0E-054E40527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22CF6-2A13-42FC-879A-3BAC3374875F}" type="datetimeFigureOut">
              <a:rPr lang="en-IN" smtClean="0"/>
              <a:t>12-04-2025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203AD9-15D2-9CFE-BC34-03D6BABA4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94D575-AC43-94AE-0864-DC5BB17FF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087BB-18CA-497D-99E8-550ACF9861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3035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3A5C4-B74D-AA0C-1767-F5571BBA3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D6E3D8-A5F1-4551-7004-853C1C9BD0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27AEB8-2FC3-64EB-AE7F-82152AC47A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69BDD6-B0FC-7BD5-0275-5A0A0ABD10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285076-936E-AE4B-1009-7A871B9EA6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C6B7C3-6828-581E-FF92-70E527F4D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22CF6-2A13-42FC-879A-3BAC3374875F}" type="datetimeFigureOut">
              <a:rPr lang="en-IN" smtClean="0"/>
              <a:t>12-04-2025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8E3CE4-ACD2-53F3-6BF6-A0B3109CA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4DDD7C-06D8-AFBD-F31B-DDA2ABAC7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087BB-18CA-497D-99E8-550ACF9861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1574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C8A6B-3E0C-1AC8-02BD-6F994BF78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63E8E0-EB57-6589-E0A0-D52D9E8F4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22CF6-2A13-42FC-879A-3BAC3374875F}" type="datetimeFigureOut">
              <a:rPr lang="en-IN" smtClean="0"/>
              <a:t>12-04-2025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4A6B4D-B3AD-66B4-D433-5FCC4FCF5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D16CF5-4D91-FB8A-9E44-A441C9FB8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087BB-18CA-497D-99E8-550ACF9861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2673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2AC3C1-D8D1-ECDC-F92C-C133579F3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22CF6-2A13-42FC-879A-3BAC3374875F}" type="datetimeFigureOut">
              <a:rPr lang="en-IN" smtClean="0"/>
              <a:t>12-04-2025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A170EF-32B1-7167-E503-2D4128148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21FDAE-A247-A720-B28A-87427F570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087BB-18CA-497D-99E8-550ACF9861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9941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CA44C-18CE-00A3-4341-FF7A81266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FDAE14-EF51-A734-C205-CDC3415851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B08DFF-5999-2A2A-52AE-A78806EF22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2EB96A-C2A6-5130-2929-6092002B3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22CF6-2A13-42FC-879A-3BAC3374875F}" type="datetimeFigureOut">
              <a:rPr lang="en-IN" smtClean="0"/>
              <a:t>12-04-2025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A9324A-0C77-FAF0-BBEE-1EF77381B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388E34-370D-5251-7219-C9EC9FA50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087BB-18CA-497D-99E8-550ACF9861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7495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0D1D9-969E-9E2B-5290-23B039D00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0562F1-162C-3562-608C-6B5B212D11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2CEF09-1A41-E503-A379-E5FFA59824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3357BF-8C1E-AF7C-3C69-1CDFCD3F7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22CF6-2A13-42FC-879A-3BAC3374875F}" type="datetimeFigureOut">
              <a:rPr lang="en-IN" smtClean="0"/>
              <a:t>12-04-2025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6A6760-30BF-DD2A-B066-095661738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75A189-86B3-B94D-F7B7-FFEA6CB49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087BB-18CA-497D-99E8-550ACF9861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5376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323674-FC34-C9C8-2EC6-43C939775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07EE83-9791-94C1-94A7-1D9BD61CCB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7DE485-1CF9-8182-9829-3B1F4A7363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C22CF6-2A13-42FC-879A-3BAC3374875F}" type="datetimeFigureOut">
              <a:rPr lang="en-IN" smtClean="0"/>
              <a:t>12-04-2025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309CE6-D6FB-D76A-C45E-9C761E3BEB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BDAD62-9D3A-A620-B29B-A5ADD93E31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4087BB-18CA-497D-99E8-550ACF9861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0819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9081A-A7C5-D261-F07A-093452CD36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2"/>
            <a:ext cx="12192000" cy="4135437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7:- Dataset iris contains 50 samples from each of 3 species of Iris (Iris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setosa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Iris virginica and Iris versicolor). Split the data into training and test data. Build naive bytes for this data. </a:t>
            </a:r>
            <a:br>
              <a:rPr lang="en-IN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0650EA-C3FE-AA45-CD5D-812379A733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74771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81261-3B53-4354-C450-83B30DDB4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25DDAD9-83DA-3459-2BB6-A929E46073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8806" y="888206"/>
            <a:ext cx="9861451" cy="5969794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4C1E7C2-5BB7-07E0-770C-47F45A4019A5}"/>
              </a:ext>
            </a:extLst>
          </p:cNvPr>
          <p:cNvSpPr txBox="1"/>
          <p:nvPr/>
        </p:nvSpPr>
        <p:spPr>
          <a:xfrm>
            <a:off x="0" y="230188"/>
            <a:ext cx="1219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3600" b="1" i="0" dirty="0">
                <a:solidFill>
                  <a:srgbClr val="2424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K-Nearest </a:t>
            </a:r>
            <a:r>
              <a:rPr lang="en-IN" sz="3600" b="1" i="0" dirty="0" err="1">
                <a:solidFill>
                  <a:srgbClr val="2424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Neighbors</a:t>
            </a:r>
            <a:endParaRPr lang="en-IN" sz="3600" b="1" i="0" dirty="0">
              <a:solidFill>
                <a:srgbClr val="242424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0093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BF069-02DE-C675-D126-CD592A5AB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9C5894A-BFF2-9B5A-5E82-4215F9C09C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012" y="180816"/>
            <a:ext cx="9529916" cy="215442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786A732-C3B9-DE7E-96B5-E224E10CA3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344" y="2519547"/>
            <a:ext cx="11264653" cy="409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747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8CEFE-C75F-3AF2-0956-54587303C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45A2060-50AB-405A-AEF7-48612B4882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889" y="173928"/>
            <a:ext cx="6873754" cy="329940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37C523C-B41E-3518-8494-43DBB8AD8E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167" y="3678385"/>
            <a:ext cx="11600833" cy="3003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14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1A1D1-BE67-3575-8D99-B99FA2F03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54374F6-8199-EDBC-DF41-F4B331CDD6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083" y="169275"/>
            <a:ext cx="6407394" cy="357406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D4799BF-5CDE-55F5-E1F3-A97C5592BD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546" y="3770142"/>
            <a:ext cx="11311430" cy="2887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755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9E78D-C10F-F202-A776-A276D3BBA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1B7B89E-8F24-80DF-9462-E6AD07F1DA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056" y="103981"/>
            <a:ext cx="5962943" cy="321336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345D28F-22E5-F00F-C000-EE0D484D47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625" y="3429000"/>
            <a:ext cx="11714064" cy="3288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78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1E009-30B5-9825-22F4-5A0D517BC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33BEE02-A1CD-96DF-9CB3-66F5DD47CA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40677"/>
            <a:ext cx="12192000" cy="6717323"/>
          </a:xfrm>
        </p:spPr>
      </p:pic>
    </p:spTree>
    <p:extLst>
      <p:ext uri="{BB962C8B-B14F-4D97-AF65-F5344CB8AC3E}">
        <p14:creationId xmlns:p14="http://schemas.microsoft.com/office/powerpoint/2010/main" val="244749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</Words>
  <Application>Microsoft Office PowerPoint</Application>
  <PresentationFormat>Widescreen</PresentationFormat>
  <Paragraphs>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7:- Dataset iris contains 50 samples from each of 3 species of Iris (Iris setosa, Iris virginica and Iris versicolor). Split the data into training and test data. Build naive bytes for this data.  </vt:lpstr>
      <vt:lpstr>   </vt:lpstr>
      <vt:lpstr> </vt:lpstr>
      <vt:lpstr> </vt:lpstr>
      <vt:lpstr> </vt:lpstr>
      <vt:lpstr> 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Pratiksha Panda</dc:creator>
  <cp:lastModifiedBy>Pratiksha Panda</cp:lastModifiedBy>
  <cp:revision>1</cp:revision>
  <dcterms:created xsi:type="dcterms:W3CDTF">2025-04-12T18:50:24Z</dcterms:created>
  <dcterms:modified xsi:type="dcterms:W3CDTF">2025-04-12T18:50:53Z</dcterms:modified>
</cp:coreProperties>
</file>