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2939-DEEF-3F76-363E-858C554FB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1F2CC-137C-EEE5-AE68-E007FFC19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530D2-9D52-A79A-391B-1ED3AEF6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380-D859-47B4-B4C5-33B6C233382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057A-AEAE-7CA7-D6B5-F2ACA7CF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694B6-BA7D-8DAF-30F1-BE6EA925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9F5-564F-46ED-9FAB-15C6DB828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75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CA6C-3B8A-0533-2746-A6F85B26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6E37B-B2A1-BCFB-62F3-9967C26B7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86D7F-B3DC-5BA1-1DDB-BF84A674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380-D859-47B4-B4C5-33B6C233382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4291B-BA2C-F934-DC8F-12B0D12E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F784E-3222-6EB8-8AA4-91B63051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9F5-564F-46ED-9FAB-15C6DB828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1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4445D-243E-A9D9-3701-7C2530568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9D379-BDD8-F11C-93A5-1810EC124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ECAC-5F77-0E73-D0CE-C098980B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380-D859-47B4-B4C5-33B6C233382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0DC3-5015-9A4E-56A5-136D0E95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2136-53B0-5CAF-D530-6369926B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9F5-564F-46ED-9FAB-15C6DB828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26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E484-4D9A-72F3-00A5-385C4BB1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C0A7-51B2-56D9-B29F-56E022829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D634-F0A9-ED93-8EE3-F941FB97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380-D859-47B4-B4C5-33B6C233382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FE3C4-2A78-9289-C096-1F0EA3F4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3B900-B2A2-1E91-566B-7C2355E2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9F5-564F-46ED-9FAB-15C6DB828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74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1789-5B53-FD01-3622-F1B07665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D277-E5C6-FB1B-2CD7-E27C7A2D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7CCD-0FB3-2CFE-1A4A-403300CE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380-D859-47B4-B4C5-33B6C233382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F2CC7-ED1C-3A0A-5BE5-6F25538D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33656-0A0B-6F85-2D1F-7510F214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9F5-564F-46ED-9FAB-15C6DB828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E934-1366-FF99-C1B2-1ABFB55B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5B67-BB62-A7E4-855B-D58CDA7F1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356E8-6D49-EB98-05AF-53BBBA89C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FB019-57BA-0322-1B9E-B8000180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380-D859-47B4-B4C5-33B6C233382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DCF69-FFF9-00A6-3754-683A9CAD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5EBA2-BA20-0EA8-E607-9222F9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9F5-564F-46ED-9FAB-15C6DB828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4C35-BD9B-A706-1A28-19437E66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DDA8-2EAC-FCBF-E354-BB744D0B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A07AF-F12E-6919-140E-DDE808BE2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F3B7F-36ED-2F2B-DB60-8979A72B0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373C8-63E9-B9CF-CAD7-2C03048CA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7B166-618B-1749-2AB6-E7AC02CB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380-D859-47B4-B4C5-33B6C233382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F3239-2F6E-1017-DABF-701A4658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0C13D-3D7F-80EA-E193-824242F1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9F5-564F-46ED-9FAB-15C6DB828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31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3B84-B383-9739-09B1-38D90017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6994E-BA05-777D-441D-EA0A5ADA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380-D859-47B4-B4C5-33B6C233382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41A4C-EB66-3938-E682-8A6578B0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23F71-A6D2-E51B-E930-BCDD9928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9F5-564F-46ED-9FAB-15C6DB828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18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3DC49-202A-86AA-6E0C-0EF865AF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380-D859-47B4-B4C5-33B6C233382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43B41-2AE2-7240-D1D1-14ECAEAF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E0F6A-954C-84A9-5F5D-E14B7496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9F5-564F-46ED-9FAB-15C6DB828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5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2EE2-4B9D-94D3-3623-A1455E31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EEAF-3F21-4FEF-45B3-0A6A739EF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43A34-4173-9B3B-DF0C-ED1B575A4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2E110-DFC3-7ACB-B8AE-981CFEF0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380-D859-47B4-B4C5-33B6C233382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34C00-F0CF-DC01-A8F1-C9CD49C8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A5A44-7727-71D5-059C-41052DC0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9F5-564F-46ED-9FAB-15C6DB828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0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2CBA-178E-E068-5E18-A01B4748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B8387-ABCA-DFB7-1656-6D06AC7B3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BACC1-133B-4598-2B0A-2DD586488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5FBCE-2EF3-2743-3591-6DDEF04D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380-D859-47B4-B4C5-33B6C233382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65D53-072D-5832-5090-28989708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FE74C-1CB6-C8C7-A556-E3AD43E4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9F5-564F-46ED-9FAB-15C6DB828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83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14810-5AB9-8FBF-467F-B7C9E813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D193E-C866-48F3-9585-E0BFEB080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65B2-ABFB-C4C6-6630-FC9E04EC2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9380-D859-47B4-B4C5-33B6C233382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9B42-3E17-703F-D047-F5B90491F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FA23-C97E-FF6B-378E-81F41583B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C9F5-564F-46ED-9FAB-15C6DB828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03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508D-B1D6-739C-A385-E75A504C2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6762"/>
            <a:ext cx="12192000" cy="165576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5:- Perform Map Reduce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82B4E-C3BE-DDFD-50C9-9EEC853C1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05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BB09-11DD-67B6-FB82-AFE8743C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134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understanding the practical, let’s understand the concept of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719BB-EB19-D99E-E70D-F49F4135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2BF5-D303-787C-25EA-0DBCF281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683"/>
          <a:stretch/>
        </p:blipFill>
        <p:spPr>
          <a:xfrm>
            <a:off x="152106" y="1297085"/>
            <a:ext cx="6684792" cy="5538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9338C3-0069-2BC4-ED1F-19F36B6ECD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834"/>
          <a:stretch/>
        </p:blipFill>
        <p:spPr>
          <a:xfrm>
            <a:off x="5690234" y="3337649"/>
            <a:ext cx="6501766" cy="34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8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4F5A-D043-65A4-31FD-EF3E4370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AD5B6-0DF6-6E51-8E99-7436C2067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87" y="182562"/>
            <a:ext cx="11716474" cy="6492875"/>
          </a:xfrm>
        </p:spPr>
      </p:pic>
    </p:spTree>
    <p:extLst>
      <p:ext uri="{BB962C8B-B14F-4D97-AF65-F5344CB8AC3E}">
        <p14:creationId xmlns:p14="http://schemas.microsoft.com/office/powerpoint/2010/main" val="278581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B8FA-BB51-2158-EECB-2F236B4F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5559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E710C-4E2F-EFCA-CA6D-093FF9248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12" y="715560"/>
            <a:ext cx="1343025" cy="3829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F7AE31-8412-A51C-DE37-70878F611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105" y="760815"/>
            <a:ext cx="1027584" cy="397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5F610-5C68-620A-60DD-EBC3E4A3B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873" y="910822"/>
            <a:ext cx="1343024" cy="3672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73D9C7-4D85-14CB-B282-2CC534540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897" y="4130686"/>
            <a:ext cx="7422103" cy="262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1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E232-E3AF-D2C7-E037-A996EA18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4140A-7383-53DB-B22A-81012C16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18" y="271462"/>
            <a:ext cx="6188247" cy="3083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1CD62-8898-E6FE-A3DF-7EE5AF766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1920019" cy="307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3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66F6-458B-3F8C-33FA-DDBA772E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40BFF-7209-B0F0-7A3F-4E905518E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70" y="375443"/>
            <a:ext cx="7206719" cy="23396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9599E-DCB0-2AEB-7BC7-1F499949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837" y="2476948"/>
            <a:ext cx="7885893" cy="438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2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5363-04FE-48AD-887E-69A675F0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0502B3-0B4C-F6ED-ACA1-4F3A7AE78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53" y="855370"/>
            <a:ext cx="8533792" cy="18723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9B724-B075-7FC8-9E75-2CA35DA203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222"/>
          <a:stretch/>
        </p:blipFill>
        <p:spPr>
          <a:xfrm>
            <a:off x="151153" y="2785273"/>
            <a:ext cx="10393827" cy="398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DC8DA-A8A8-36B6-F0E5-1C7220168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168" y="3674714"/>
            <a:ext cx="10046763" cy="270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5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5:- Perform Map Reduce</vt:lpstr>
      <vt:lpstr>Before understanding the practical, let’s understand the concept of MapReduce.</vt:lpstr>
      <vt:lpstr> </vt:lpstr>
      <vt:lpstr>Dataset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1</cp:revision>
  <dcterms:created xsi:type="dcterms:W3CDTF">2025-03-31T19:18:03Z</dcterms:created>
  <dcterms:modified xsi:type="dcterms:W3CDTF">2025-03-31T19:18:45Z</dcterms:modified>
</cp:coreProperties>
</file>