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36A6-8C28-0BA5-EC3B-1D81D8D9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DC67-5DF2-1709-C9DF-A10AAACC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04B5-4A88-2EF2-05B5-E680D5C9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1F06-B4B6-D878-D969-0234D35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6EE7-6D15-05A0-59F7-CEF2960B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73D8-BD69-3756-E867-B1ABE95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BC2DC-4DB1-9042-612F-B89EDE6D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CC77-6CA2-2D00-6AFF-3437E06A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6F4D-2871-A092-FE68-B40037B1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CF68-2D40-7812-9B54-67E167F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9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52494-D255-8BCD-69D8-2DA4D180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99A74-DCB1-B90F-849B-6883FE49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4D6B-ACCC-16AC-7779-DBB7E1C2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2EC0-69E4-44D1-09C7-D7930438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BF59-D819-82F1-DD77-58047B9C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17E2-54E7-0E7F-E140-C4E0181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6444-3BE9-4D71-0ED0-C9507A41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0DA8-ACD5-8F32-0023-B715A168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96E2-E183-0705-AA32-E4D1E49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AECA-0F85-F753-3230-D192E32F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8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5328-0544-2599-C7E0-FFDE739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ACF1-DA1E-37B5-D64F-23D02375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2C9-644E-C6A9-3523-F1C54253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1708-1C2C-9D29-7506-EB2307BF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BFDC-754B-B7CF-9C49-84DF7028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4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BFC2-0EB7-64B0-89DE-B847976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D9A7-5CC9-0141-9897-AA50ACBA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97876-4322-FBED-E4F4-19384812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019-270E-36CF-B526-D8FAB6D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F74F-B81E-F108-2472-B92D7B1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CE01-C786-8DA8-947B-E2F33DF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2539-6D56-E51C-7E58-3C2F67D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FF37-8DC1-5F35-1631-646D62B8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026A-D66A-1AC2-E8F1-0DE04082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7E19C-36C9-9041-4245-A8BC8A14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EF475-8997-5D45-0E41-A38F9633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5722D-645F-7B0A-EFD4-238AC73C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22DD3-5D50-39D5-6877-06802CEB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37E69-8591-B42F-4986-F1D918A0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3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1AE8-2D0E-C891-DCC4-B44684C9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B3F8C-4221-0FD4-5016-E0640899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0A4F1-C897-DD4F-9739-78058C96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A183D-DAA7-9709-B4A5-752C7E09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ECEF3-9839-7A9D-7ECE-07EA3212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6A901-EDD5-52E1-46E8-819543AA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0ADE-99A8-A144-7F0D-0066DA30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4CA2-ED3F-08D8-0275-2BB0DA08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B9DB-E3E3-7A4E-4EAC-B67ADEFF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9CBA-042F-93FA-550B-AAD2D3DC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EA4A-B53E-13BA-A965-8F3F526F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CC59-5459-93AB-1BB6-6248D3FA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DA42-52AE-209E-8E78-3369BE5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452D-FF18-2D1B-63E7-6A408BA1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75C9D-E480-617E-9FDC-522B37C64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CAA2F-4604-5DC0-6371-E7E71047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8D27-B01B-E743-0597-BB6C64F5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F3316-BA46-1138-875B-BC0F4855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726F-9EE9-8132-5AFB-D841EC1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6F74D-5B97-C119-2CD9-74BC6692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26BF-882A-6F48-5F38-0C705662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2FE1-9C64-0499-B6F4-3A307CF8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80BC-F036-49A8-AF69-E5A910EC9BB5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C17-05C3-CB2C-496B-1D6DCBFD0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A84C-4CD6-2359-4694-2A099706B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771F-CA5E-4216-9D40-845836017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F98-4B9E-27D4-9BA6-28E88C0E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76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3A45-3626-64E3-4408-CCED3142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1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8D13-9629-D00F-31ED-D88E3113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33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Last-Mile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CDF8-4CE9-7712-3EF4-2257DA18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C9480-B24C-B737-63CA-282A27C2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81568"/>
            <a:ext cx="11226019" cy="2731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2860A-E461-501D-D672-1854B8EB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757"/>
          <a:stretch/>
        </p:blipFill>
        <p:spPr>
          <a:xfrm>
            <a:off x="-2" y="3513232"/>
            <a:ext cx="11000935" cy="31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F277-FE4B-08FC-F74B-09BBACF8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49D14-B01D-63E7-CA00-0B56C84A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9889"/>
            <a:ext cx="9861452" cy="360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EFFEA-E4AF-9ACC-1F15-BC1313D5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004"/>
          <a:stretch/>
        </p:blipFill>
        <p:spPr>
          <a:xfrm>
            <a:off x="0" y="365125"/>
            <a:ext cx="10185010" cy="2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F86-9BCE-D190-1D3F-CEEBCD09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A4F0-7278-0B2E-5C32-918B0A42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FE77C-E5F9-DCF7-0120-1F2D27B3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735"/>
            <a:ext cx="8834511" cy="1504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E5ED9-D987-FD3E-008D-81D1AD3C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64" y="2149109"/>
            <a:ext cx="6038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6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903B-BB5B-0E79-921E-AE9BC970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64291-7B2A-1514-2B50-2034BE74C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687340" cy="6858000"/>
          </a:xfrm>
        </p:spPr>
      </p:pic>
    </p:spTree>
    <p:extLst>
      <p:ext uri="{BB962C8B-B14F-4D97-AF65-F5344CB8AC3E}">
        <p14:creationId xmlns:p14="http://schemas.microsoft.com/office/powerpoint/2010/main" val="63077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62B0-790B-69CD-E066-C5E78155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6D81B-3ADB-84ED-6981-D7668605C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796"/>
            <a:ext cx="11795415" cy="20496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530EC-14D2-D2A7-F1A0-B26B7DAC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37" y="2180491"/>
            <a:ext cx="9959926" cy="46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547-EB14-5C43-286E-D3832DD3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EBEDE-BBD2-967D-1626-A785E1D0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183815" cy="6858000"/>
          </a:xfrm>
        </p:spPr>
      </p:pic>
    </p:spTree>
    <p:extLst>
      <p:ext uri="{BB962C8B-B14F-4D97-AF65-F5344CB8AC3E}">
        <p14:creationId xmlns:p14="http://schemas.microsoft.com/office/powerpoint/2010/main" val="315320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7694-C7C9-EA12-AF3E-194FF081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605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with Warehousing</a:t>
            </a:r>
            <a:r>
              <a:rPr lang="en-IN" sz="3600" b="0" i="0" cap="all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180B-32ED-5818-4CD7-39D7F2E0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9972F-C07D-E5F7-1EB2-DFBF4B18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374"/>
            <a:ext cx="1156364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C6D1-A2BE-53AE-3A0B-6E1C98C0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B74046-BF0F-D902-64A7-E10435E6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0" y="0"/>
            <a:ext cx="8496885" cy="6858000"/>
          </a:xfrm>
        </p:spPr>
      </p:pic>
    </p:spTree>
    <p:extLst>
      <p:ext uri="{BB962C8B-B14F-4D97-AF65-F5344CB8AC3E}">
        <p14:creationId xmlns:p14="http://schemas.microsoft.com/office/powerpoint/2010/main" val="184392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E2D3-1275-E8CB-E487-0F7923F1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0185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5CA86-EAA8-2E4A-626B-52DD39C5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2" y="664314"/>
            <a:ext cx="8370277" cy="6193685"/>
          </a:xfrm>
        </p:spPr>
      </p:pic>
    </p:spTree>
    <p:extLst>
      <p:ext uri="{BB962C8B-B14F-4D97-AF65-F5344CB8AC3E}">
        <p14:creationId xmlns:p14="http://schemas.microsoft.com/office/powerpoint/2010/main" val="35399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31C-B6CB-ECCF-5005-B2C6B72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348D5-0DF8-2BC5-E33A-4CA01D48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0366"/>
          <a:stretch/>
        </p:blipFill>
        <p:spPr>
          <a:xfrm>
            <a:off x="0" y="365125"/>
            <a:ext cx="9543562" cy="138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BE03-173C-D70D-E9CE-3B6570BB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2125"/>
            <a:ext cx="8705362" cy="387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80958-0AD4-AD64-B546-BF80270A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11" y="1922290"/>
            <a:ext cx="4853102" cy="20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F375-1B11-3658-3655-B66F8318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093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Analysis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424F-F0E8-8CCE-C57D-06C89A05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BBAD-A7DF-342D-8D14-74B1CAAA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226"/>
            <a:ext cx="12192000" cy="52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9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5C1D-EEB4-9036-BA63-E4F230B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51A87-1791-23AE-33C6-F29A208EE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7750"/>
          </a:xfrm>
        </p:spPr>
      </p:pic>
    </p:spTree>
    <p:extLst>
      <p:ext uri="{BB962C8B-B14F-4D97-AF65-F5344CB8AC3E}">
        <p14:creationId xmlns:p14="http://schemas.microsoft.com/office/powerpoint/2010/main" val="356918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0C98-F7C0-17E8-8908-ED81DE09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84406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20FB7-4CFA-CE70-A503-D7043051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1182"/>
            <a:ext cx="12192000" cy="6196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2DA0C-0B58-102F-0383-0087F2AB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277802"/>
            <a:ext cx="5803216" cy="1330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660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8C8-89DE-6DAC-0240-59F33441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FDD32-0351-6094-1961-A6536A93F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8238695" cy="354827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371DC5A-5F1F-C079-7BC0-18BB3247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89" y="3108960"/>
            <a:ext cx="7848012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FA81-5848-05EC-58F0-A47C8567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23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71D8-B958-48AF-B895-555E6066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3A8FC-02F9-2D9D-E021-DE9D9099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2503731"/>
            <a:ext cx="8353425" cy="429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E2A44-2142-85D9-B9AE-0F99C5C0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371"/>
            <a:ext cx="10170942" cy="20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FC42-C6D3-41C5-968F-C8087E40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F5A7E8-B60F-A375-81FE-44768AA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097F9-E8C9-3FCC-F5B8-0AB6CA13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8414-D246-E4D1-56A4-A5F8427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Relational Data with Sqoop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DEBC-DFD5-2D6F-4C2E-3101D3AB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B98EF-1EE5-FCD9-D371-70D71722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" y="681038"/>
            <a:ext cx="11244264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701-A099-56C2-0459-7894E90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24646-7ADF-D6A0-3A7B-98AA8608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1237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D527-C9DF-D012-026B-87BAE1C2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FE66D-6D4C-4608-2CB8-D6BFB403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4" y="442230"/>
            <a:ext cx="11973072" cy="6109481"/>
          </a:xfrm>
        </p:spPr>
      </p:pic>
    </p:spTree>
    <p:extLst>
      <p:ext uri="{BB962C8B-B14F-4D97-AF65-F5344CB8AC3E}">
        <p14:creationId xmlns:p14="http://schemas.microsoft.com/office/powerpoint/2010/main" val="73979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8D22-2CCC-1180-05A1-BDB9CB5B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FD6D9-5952-1A32-8870-6F4F69B7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231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159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4E75-FC6E-5D0F-DBAB-5449A703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4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Ingesting Stream Data with Flume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BA40-F01D-BC74-FE83-EA24646E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8850-2CDA-0374-A82F-03184FC0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572"/>
            <a:ext cx="7202658" cy="654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C0E8C-D897-4713-7ED8-49505DDB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062"/>
            <a:ext cx="7695028" cy="56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62B1-B438-626F-3CCD-155B1CA3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C8707-61A8-F055-7DCA-245705AF2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7387"/>
          <a:stretch/>
        </p:blipFill>
        <p:spPr>
          <a:xfrm>
            <a:off x="0" y="0"/>
            <a:ext cx="9238315" cy="2996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AB6D7-C3D2-B076-6A02-84647669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17"/>
          <a:stretch/>
        </p:blipFill>
        <p:spPr>
          <a:xfrm>
            <a:off x="661181" y="3193366"/>
            <a:ext cx="6705600" cy="33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3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585F-9976-44EA-CFEE-4331DCA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with Higher-Level APIs (Pig &amp; Spark)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C3AB-A4EE-A705-696B-D8469D8F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B578E-9336-ECF8-7890-DE006082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246"/>
            <a:ext cx="12192000" cy="52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15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7F42-D317-5024-C98B-1F472F81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C93D2-8C74-1EF8-3F4D-2A8E8C8A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85" y="5418631"/>
            <a:ext cx="10038023" cy="1074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95358F-9E24-E754-EE22-B90DAC0F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03811"/>
            <a:ext cx="11777008" cy="4632423"/>
          </a:xfrm>
        </p:spPr>
      </p:pic>
    </p:spTree>
    <p:extLst>
      <p:ext uri="{BB962C8B-B14F-4D97-AF65-F5344CB8AC3E}">
        <p14:creationId xmlns:p14="http://schemas.microsoft.com/office/powerpoint/2010/main" val="29168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45F-3053-A272-C272-B2D82705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0066EE9E-263A-D3F8-608D-FFE26603A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4768"/>
          <a:stretch/>
        </p:blipFill>
        <p:spPr>
          <a:xfrm>
            <a:off x="0" y="0"/>
            <a:ext cx="9931791" cy="1855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23AFD3-A524-3084-C657-0E028D9D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15" y="1583828"/>
            <a:ext cx="7994333" cy="50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E70B-C72B-BACA-B867-10C7D17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A8C747-8E1E-B69D-B435-4802A496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860258" cy="237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A70EA-1203-58B4-36FB-C0DDAC7B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371780"/>
            <a:ext cx="5439948" cy="3378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ED0EA-6B00-F8B7-8793-8E50DCE0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2" y="2371780"/>
            <a:ext cx="6133954" cy="33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13F3-2B2F-A0BD-9BD3-2A4E085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9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with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2E284-0F9E-B40F-F526-0EF08E1A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" y="815926"/>
            <a:ext cx="9626551" cy="5921695"/>
          </a:xfrm>
        </p:spPr>
      </p:pic>
    </p:spTree>
    <p:extLst>
      <p:ext uri="{BB962C8B-B14F-4D97-AF65-F5344CB8AC3E}">
        <p14:creationId xmlns:p14="http://schemas.microsoft.com/office/powerpoint/2010/main" val="276634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466B-19B1-4AC8-9E73-5D4DC980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2844D-20BC-2FEC-95A5-30D13C62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170942" cy="6858000"/>
          </a:xfrm>
        </p:spPr>
      </p:pic>
    </p:spTree>
    <p:extLst>
      <p:ext uri="{BB962C8B-B14F-4D97-AF65-F5344CB8AC3E}">
        <p14:creationId xmlns:p14="http://schemas.microsoft.com/office/powerpoint/2010/main" val="23315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4645-BA3B-868C-7066-7629DBED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18AF4-3E87-8F2E-7046-5BCE5C148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358597" cy="48392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74AC8-8699-EE28-FB74-5378A70A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3" y="1589649"/>
            <a:ext cx="6902548" cy="52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80A5-93EC-7850-FDAC-34FA4D3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A0F09-5A8C-9C87-D09A-36B57FF8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844"/>
            <a:ext cx="4529797" cy="2487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CAF84-8352-E597-A46A-0B963F54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279"/>
            <a:ext cx="6555545" cy="4100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970DB-3CD0-82D0-CBF9-816E1377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59" y="4377168"/>
            <a:ext cx="5686425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2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77</Words>
  <Application>Microsoft Office PowerPoint</Application>
  <PresentationFormat>Widescreen</PresentationFormat>
  <Paragraphs>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Unit - 5</vt:lpstr>
      <vt:lpstr>Distributed Analysis and Patterns</vt:lpstr>
      <vt:lpstr> </vt:lpstr>
      <vt:lpstr> </vt:lpstr>
      <vt:lpstr> </vt:lpstr>
      <vt:lpstr>Computing with Keys</vt:lpstr>
      <vt:lpstr> </vt:lpstr>
      <vt:lpstr> </vt:lpstr>
      <vt:lpstr> </vt:lpstr>
      <vt:lpstr>Last-Mile Analytics</vt:lpstr>
      <vt:lpstr> </vt:lpstr>
      <vt:lpstr>Data Mining and Warehousing</vt:lpstr>
      <vt:lpstr> </vt:lpstr>
      <vt:lpstr> </vt:lpstr>
      <vt:lpstr> </vt:lpstr>
      <vt:lpstr>Connection of Data Mining with Warehousing </vt:lpstr>
      <vt:lpstr> </vt:lpstr>
      <vt:lpstr> Hive</vt:lpstr>
      <vt:lpstr> </vt:lpstr>
      <vt:lpstr> </vt:lpstr>
      <vt:lpstr>HBase </vt:lpstr>
      <vt:lpstr> </vt:lpstr>
      <vt:lpstr>Data Ingestion </vt:lpstr>
      <vt:lpstr> </vt:lpstr>
      <vt:lpstr>Importing Relational Data with Sqoop</vt:lpstr>
      <vt:lpstr> </vt:lpstr>
      <vt:lpstr> </vt:lpstr>
      <vt:lpstr> </vt:lpstr>
      <vt:lpstr>Ingesting Stream Data with Flume</vt:lpstr>
      <vt:lpstr>Analytics with Higher-Level APIs (Pig &amp; Spark)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29</cp:revision>
  <dcterms:created xsi:type="dcterms:W3CDTF">2025-03-31T16:16:06Z</dcterms:created>
  <dcterms:modified xsi:type="dcterms:W3CDTF">2025-04-01T16:52:55Z</dcterms:modified>
</cp:coreProperties>
</file>