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7E02-9820-C900-598D-BF546B3CB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C0FAB-7984-EF18-2FB9-F1B162E89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57CD-B44E-C229-D03F-ABE9AB53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FEDE-0AD9-1BA2-FCBE-9A15E5B0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BEEE-3BE7-E09E-8A30-91A64A46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8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43F-3664-CE5B-4C16-A89E3D03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668DE-4148-1F31-19FC-987A557FC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92F1-6524-9A4F-933B-F772D9A8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69BC-F799-AD08-0BC5-FE95F3BE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07A2-3583-7C4A-736A-932573E3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4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8E9E2-8C94-2DEC-50A7-88E2EA8F7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1E566-2015-0715-66CF-3FD219C8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4AF6-BF60-32C8-BC4B-243F0DB8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ADBA-3635-709D-B935-243F3E6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4018-C673-745C-98C5-3915279A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1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1502-0DDE-835B-CC01-013A18B4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91F0-F3C6-9CE3-AD79-C895CD9B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00CB-FC1E-1153-DA82-EBBE94DD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8D8C7-DC06-D734-C04D-7329DFEB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6731-0D69-BDEE-C304-4BC9F3F4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6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B74-C19A-C965-53BF-3139AE94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D8560-86EB-1C22-F59B-2B5F153A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CA244-EBE4-0691-77D6-7351B50B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BF2F-4757-4609-8196-5C7B20DB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BF61-EC6B-CCD1-0856-67447748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11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10A1-35CA-1ED0-E522-DE78AB59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3E65-BD8D-7FFD-7046-DD58BB08E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DFB13-6D85-FAB1-E996-6866F37FF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8871-91CF-9B38-5E7D-AECBFFCE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A889D-A0D6-02C9-FFF4-8BD9F9F7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29BAC-A567-1A70-DACE-F6A2C7C8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34C3-6FC2-5C3C-C86C-4964C1AB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1A05-260D-E499-D796-148FA859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4CAEF-EC19-ECA1-9C50-AD591AE75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1F1B6-AE8E-B9D2-6043-306165FF7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60AA-5102-F826-C4AD-FF5CB008F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A8921-04DE-FA0C-67D4-5E1883B1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248E3-52E0-5C50-7FE3-31C18294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43245-2E9E-351D-EBE9-A003EC1C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DA3C-027A-65CD-D8DA-ECDD5ACD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EC3D2-5117-DB9E-CC05-69538120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C2CC3-91C2-A939-EE0E-2CE31ED3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F86CB-4EC2-2351-A1D4-C5CA86E1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71F01-9C5D-5BC3-A20E-E0EA90E0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2B74A-1E28-0C64-CC67-9DA51370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A96A0-4CAD-B122-F47B-D4D65430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8EDC-E133-39D4-93D0-752F4E98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5FE8-648A-128B-5730-338D663F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8372C-72E4-897F-86D5-7E05FA777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84EDD-B406-B977-A516-E73BE20C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59FA-2838-B615-711A-BF194717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893B8-BEEB-E26B-8312-5F115248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0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CD60-A699-DED6-8842-96BE6D23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FA8D0-7274-AF63-A11B-5A7CFE9EC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57A26-6C95-8438-1607-F2795831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31363-A971-A2E0-C95C-6B41117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5929-271B-9A5D-825F-060005CF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627C2-01A9-70D2-DB7D-91C9BFC8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FE9FA-E8A7-5BFC-3561-A4872D8A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44042-0E27-56C1-06EF-7A38BBEDB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9CE7F-EDF6-7E7D-DEB4-A3FCD32B4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23779-0657-451B-AE55-53E2E398183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D8C1-9883-4127-92E0-C115261EB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3B04-3FC9-4119-0238-A9D2D37CE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C682-249C-48E1-B7AD-780111C7B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4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B359-74E1-93B9-207A-B26241EC6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" y="787792"/>
            <a:ext cx="11732456" cy="23071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Max Pooling and Average Pooling on a given image.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202EE-2A46-6C52-CECC-703699EE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2172"/>
            <a:ext cx="9144000" cy="10656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Practical - 4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0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AF06-2A75-B9F6-D62A-219D5927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F6D4-66AE-A9AF-9EA0-4436A43B3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DAE0A-97ED-F955-C8A3-AA0FC3E7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9" y="166687"/>
            <a:ext cx="7919743" cy="2084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836C9-C2D3-8681-6EF4-7A00D27A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28" y="2318420"/>
            <a:ext cx="7240172" cy="45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5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DD2B-61C0-5E96-8780-DDD5D298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5CBE-9C95-71E5-F639-25B026FD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5CECF-FAD9-CC6F-35DE-50152F5D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5" y="201418"/>
            <a:ext cx="536723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7259B-5390-E7E7-76D3-5DBB9FAB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109" y="1661918"/>
            <a:ext cx="7920331" cy="2330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B636E-2BBD-27C6-5D08-81ACBBEC4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109" y="4127023"/>
            <a:ext cx="7568639" cy="25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5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ED82-9536-07E8-0688-AB634F57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89FB-2EA5-5A10-786A-6851CBD9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DF67E-603B-1C56-2756-C7585493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5" y="147638"/>
            <a:ext cx="9499200" cy="203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E2DC1-E392-77F0-E8C6-68CFC7BF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2702"/>
            <a:ext cx="5848350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596A3-9E6C-BBCF-EE71-E61C47AED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990"/>
          <a:stretch/>
        </p:blipFill>
        <p:spPr>
          <a:xfrm>
            <a:off x="0" y="4212489"/>
            <a:ext cx="5975765" cy="1356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856CB4-3818-1AC0-D44A-DA35B13FC8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237" b="9315"/>
          <a:stretch/>
        </p:blipFill>
        <p:spPr>
          <a:xfrm>
            <a:off x="5975765" y="2495816"/>
            <a:ext cx="6216235" cy="1401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426D9D-AC55-A4AC-6926-14605D15D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765" y="4016467"/>
            <a:ext cx="608882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FE6-22B8-A0A6-A0C2-05CBF869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580B-6FEC-D15F-9060-00DE2033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3849E-650D-1388-9429-AC8B6500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3" y="157163"/>
            <a:ext cx="8863666" cy="1882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E98D3-2AEE-8B87-4E4A-0D2341DCD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5126"/>
            <a:ext cx="6448425" cy="311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44C9C-51A1-BB41-B1BC-A8F302C80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621" y="2280063"/>
            <a:ext cx="5852380" cy="3829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27A12B-B133-7C32-9D53-B8B233F2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425" y="6178550"/>
            <a:ext cx="40671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B068-50CD-9F43-DE91-BA9F53F8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29449-E074-D319-AE4E-9B7AE395E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28" y="94456"/>
            <a:ext cx="4549232" cy="11857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D96EC9-BFE6-B58A-64DC-9EB1DF11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232" y="1397916"/>
            <a:ext cx="7529640" cy="5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45DC6-2351-A7F5-6A6D-F0D534ED2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7" y="1931082"/>
            <a:ext cx="4465109" cy="4119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BA028A-45B3-5CA0-03A9-C1E9698FC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937" y="6050676"/>
            <a:ext cx="7915935" cy="7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103C-C644-66A1-33C4-7FB315CE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89B8-D8F8-970D-01C1-C982B867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5F449-CEBF-089F-CF7A-469E81DE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50" y="1204986"/>
            <a:ext cx="11587699" cy="41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Perform Max Pooling and Average Pooling on a given image.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2</cp:revision>
  <dcterms:created xsi:type="dcterms:W3CDTF">2025-01-08T17:08:18Z</dcterms:created>
  <dcterms:modified xsi:type="dcterms:W3CDTF">2025-01-08T17:19:34Z</dcterms:modified>
</cp:coreProperties>
</file>