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67CA-F097-63D9-06E6-F595D3E12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BF9C0-4A2E-41A9-3791-498F16EA7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933B4-5A62-352B-56C7-DB32CD32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0157-5771-4C71-95E3-89B3828EDBD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4717F-B0E9-38C5-5FA6-F7351A86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A6076-F7E6-5CEC-B1AF-F65E49DC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A869-DFF0-4417-A9C7-B288AB155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50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F729-2D24-BB41-2BA2-71A95E2B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984B6-C07C-72D7-C0E1-D7ADD4893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8AD85-1D98-944B-D404-522C7FDD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0157-5771-4C71-95E3-89B3828EDBD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0A796-98BF-F18F-53AF-D23DAD9D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03BE5-F34D-DA7F-CAC5-00B60224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A869-DFF0-4417-A9C7-B288AB155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68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887D78-D160-F8E0-F5C3-86D470B91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66DB9-D118-AE3D-D86D-429284AE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CE8A6-5F0D-1699-2D00-28A517F6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0157-5771-4C71-95E3-89B3828EDBD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ABD0A-C9ED-D103-E89F-4E1EE179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552-4763-B572-78D2-234E3C87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A869-DFF0-4417-A9C7-B288AB155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4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4054-64B1-5480-502B-AF19EF72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02B3B-F91D-4D3A-CF37-D7477D16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377F6-61BC-5782-32BA-089306F5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0157-5771-4C71-95E3-89B3828EDBD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30E86-E373-1B2A-9AF6-23FBDEB4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CA03E-F9A6-6CF1-1896-817B12FF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A869-DFF0-4417-A9C7-B288AB155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32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0B65-AD9F-5C5C-875A-95364E46A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87662-D7FD-91D0-0E92-CC5EA9868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AD83B-7A99-6FE7-02FB-EFDDD63D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0157-5771-4C71-95E3-89B3828EDBD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C47BD-BA53-747B-0592-E104E5B1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F6383-4D9C-318C-9810-4F22FAD0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A869-DFF0-4417-A9C7-B288AB155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34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70DE-DBEE-E1F2-2028-7EE19637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F735-5FA6-5A12-CAD2-CECFC41B6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7417C-A4CC-FF19-774A-76A01755D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AF68F-10DB-8323-5900-74331539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0157-5771-4C71-95E3-89B3828EDBD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805E9-5C46-59D4-40D8-5EC8CDF4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B4514-5C6D-15DF-51F0-B447980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A869-DFF0-4417-A9C7-B288AB155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19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7046-91D5-CF18-ED5F-0BBDB7D6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71E3-4A34-DF1C-34BD-FDFCE718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9E126-1581-3260-B56F-DEA1A995F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0D267-E78A-3252-6C5B-E37A7F6F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72E350-74F1-32CC-C62D-8C2BD515A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82356-4948-4E94-2DB8-8D070CE1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0157-5771-4C71-95E3-89B3828EDBD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9EFBDE-3CE1-7738-2065-034547CD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CF4FF8-32EE-D83B-72A9-A1F45E3D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A869-DFF0-4417-A9C7-B288AB155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42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BD11-12C4-89AA-0B3F-47EAE8E2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7358C-C2E3-EF6B-B491-64AFB5E3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0157-5771-4C71-95E3-89B3828EDBD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6D37D-CAE4-A458-7F8B-44F379B3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9A070-7560-B548-00CC-4A334DE3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A869-DFF0-4417-A9C7-B288AB155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65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5C95F-76F7-49A0-B823-D0198762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0157-5771-4C71-95E3-89B3828EDBD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11588-6B7A-A055-46C8-02F207EC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0A7C9-0A80-3641-DE24-5C70A35E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A869-DFF0-4417-A9C7-B288AB155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8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DD51-E5A9-69EC-A84A-3CDC316C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37684-4042-F654-04A3-119DCF796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B62A9-2697-FA03-5E03-1223959F5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8C6D3-7BF7-A88F-B35E-A9AB3C51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0157-5771-4C71-95E3-89B3828EDBD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EDC8E-E8FE-2D6D-1C11-1D0B9621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9254F-94F1-DB6B-DA7F-A6EAFF46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A869-DFF0-4417-A9C7-B288AB155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1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04B3-A043-5B84-ADF3-F4F3DD89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A9DDBE-A7A7-AD0D-CC3C-60AA1157D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43E91-A8B6-6EE1-4AF2-D517F72C7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ACDF2-4A0F-4CFA-F162-7089F9CE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0157-5771-4C71-95E3-89B3828EDBD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01385-7DC5-5BC6-4995-E7EB1A81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09DEA-AC2D-3E75-9560-FF64DC5D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A869-DFF0-4417-A9C7-B288AB155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85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A74B0-8D5B-AA90-1E88-13378B285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B314B-F0B9-ACFF-5EBF-F7BB62E17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81A02-0993-C91E-17C7-F5779DBC5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F0157-5771-4C71-95E3-89B3828EDBD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719D4-5D0B-D789-664E-40AEF22F9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84AC8-29F9-9160-D1D7-729FBC090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CA869-DFF0-4417-A9C7-B288AB155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10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7490-F309-7984-C29A-2FF0EF74F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6557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 RNN to classify a sentence as Positive, Negative, or Neutral based on its final hidden state.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D3E53-6A31-7F7C-DE72-26F064E2D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6"/>
            <a:ext cx="9144000" cy="117792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– Practical 10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91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63C6-D8B4-191F-346D-E16A7838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3E859C-09E8-71B0-FE88-A7D308376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68" y="0"/>
            <a:ext cx="11816863" cy="6858000"/>
          </a:xfrm>
        </p:spPr>
      </p:pic>
    </p:spTree>
    <p:extLst>
      <p:ext uri="{BB962C8B-B14F-4D97-AF65-F5344CB8AC3E}">
        <p14:creationId xmlns:p14="http://schemas.microsoft.com/office/powerpoint/2010/main" val="44007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2F56-2172-7663-E6B9-73936F9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9E0512-4635-CB50-183A-2218B3AE9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40" y="463774"/>
            <a:ext cx="3631737" cy="13680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75F556-CEFE-11E2-8ABE-FEC94970A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621" y="2092757"/>
            <a:ext cx="9944286" cy="8639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21E3D3-EFBB-923A-191A-34AC30FA9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40" y="3178931"/>
            <a:ext cx="11819135" cy="17024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D9E143-E040-DC4C-7DBA-9F1D1DD7C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7771" y="4976258"/>
            <a:ext cx="9804229" cy="123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0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4B82-A84E-E955-4EB1-B3C27F2F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FA52CD-0278-8530-93E9-B609D9DE8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11" y="172170"/>
            <a:ext cx="3587628" cy="13883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1B2E2-F6A8-D946-34BB-F1E950F84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939" y="1216067"/>
            <a:ext cx="8021882" cy="2212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B49BB8-B571-82EB-361E-495384056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11" y="3497867"/>
            <a:ext cx="4901003" cy="782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43A06C-FD6B-1517-EA08-D85D8FCEA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863" y="4472897"/>
            <a:ext cx="8485683" cy="221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3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05F0-8168-01CF-2773-DEE6F971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4CC763-621F-D1B9-E18A-C4622C59D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96" y="249615"/>
            <a:ext cx="5047518" cy="19256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0AB87F-62CA-3143-E70A-434D2784F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2175258"/>
            <a:ext cx="8343900" cy="24218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D3F55D-4D17-75F4-4E55-E0B24E698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96" y="4692680"/>
            <a:ext cx="5508825" cy="7233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96CC95-4B0E-4EF4-5CCB-253D3F08A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5403" y="5552708"/>
            <a:ext cx="9406597" cy="130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6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Use an RNN to classify a sentence as Positive, Negative, or Neutral based on its final hidden state.</vt:lpstr>
      <vt:lpstr> </vt:lpstr>
      <vt:lpstr> 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2</cp:revision>
  <dcterms:created xsi:type="dcterms:W3CDTF">2025-02-27T15:01:32Z</dcterms:created>
  <dcterms:modified xsi:type="dcterms:W3CDTF">2025-02-27T15:02:22Z</dcterms:modified>
</cp:coreProperties>
</file>