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BEAF-2A78-6139-184D-11C4BED67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72D68-8C83-0EED-DBFD-C70B04B5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9CA42-0194-E816-9BC7-1F037E0C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DF11-4D7D-44D1-A4E9-3EF34C157C4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E1B33-FF34-E4A1-0C03-7B43952D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0849-EF2F-B6CD-1CD2-4CEB18C5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847C-1C7E-44E8-8C22-6B94E283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46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65AE-AB98-DBF4-79FA-3A524CC3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6CD3F-42B2-90E8-CBAB-32340A23E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AAF09-B75E-6E48-3885-B033DEE6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DF11-4D7D-44D1-A4E9-3EF34C157C4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A4666-DDAE-42D1-F4FD-D5EF85BD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652F4-9AC8-7F00-90C9-C31D0A7E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847C-1C7E-44E8-8C22-6B94E283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95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700DD-E4F4-DBDE-2972-11FD9A2A4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E7ED9-9540-FD4B-8AE1-D16FE16AC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54CCF-9EA8-1497-055F-ECF0B7E2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DF11-4D7D-44D1-A4E9-3EF34C157C4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5FCFD-78F3-9603-C61E-2AA23CD9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8208-A388-4085-133C-0C52D68B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847C-1C7E-44E8-8C22-6B94E283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55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BAC4-F0B2-77BE-3073-6A51165B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86EC-38B4-E479-DCDF-847FABE74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2A9D4-93D6-E014-5588-B0964868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DF11-4D7D-44D1-A4E9-3EF34C157C4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47A76-4D89-0082-BCCE-5CC51235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15BCB-0134-D8DC-76B6-C902A630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847C-1C7E-44E8-8C22-6B94E283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19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892E-D0C9-D93B-4D57-E7B355F6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C1111-1B92-2085-FBDB-DD801FBB0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0A9C5-7C6E-DB99-C515-C2457E8D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DF11-4D7D-44D1-A4E9-3EF34C157C4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DD224-8FA1-54BF-D18F-A38DF354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64C03-47B6-8BC6-7F01-CA2A44D6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847C-1C7E-44E8-8C22-6B94E283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0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57B1-6960-AB25-8CCD-D9C140E1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47E61-2059-ADB9-BF19-0358FA508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E41F7-6418-5450-A0C2-52DBF1E22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17D53-1856-85D2-4DF7-AAE0FDBC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DF11-4D7D-44D1-A4E9-3EF34C157C4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63ACE-937A-515F-4B01-9E29F7BC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F351-5E89-C544-5FAD-A654F20F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847C-1C7E-44E8-8C22-6B94E283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50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CFFD-00CA-E6B7-0852-A89A3592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DEE6B-8BE4-2B46-1A6D-E994B481A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DCA21-DFC9-FBB3-42F3-D23A7BBE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C5568-7530-CD08-6423-DFA3F612A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F1431-F0F3-D11F-689C-DA0B73FDD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B0DE5-CA02-72A2-05EB-C6CD7080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DF11-4D7D-44D1-A4E9-3EF34C157C4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36F4B-2FB5-3ED3-0A0E-E9D2ED7E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16069-F7FE-108A-27E1-75C795C8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847C-1C7E-44E8-8C22-6B94E283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85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8DC2-3652-FADC-C2AD-70FF6FFB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D116B-C408-4A27-1E9C-F1D6933F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DF11-4D7D-44D1-A4E9-3EF34C157C4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44011-6334-5319-83D5-7A1107D5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35EE6-48AC-DBDF-562E-0FB05341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847C-1C7E-44E8-8C22-6B94E283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48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EE576-550D-B66F-5D84-75FE667F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DF11-4D7D-44D1-A4E9-3EF34C157C4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BF44F-F6B9-FCC5-B038-5A9AA31C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94450-765D-BE69-403A-0427905B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847C-1C7E-44E8-8C22-6B94E283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99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3CB0-DBE9-820E-79B7-9CD25197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DE7AA-DA77-34F1-931A-7AACD375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262A4-6DF5-88BF-6C6B-7000BB1DD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09403-0795-367E-E074-A3F0E1C6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DF11-4D7D-44D1-A4E9-3EF34C157C4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5C8AA-092F-C78B-D7B3-821BC07B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7EB8A-A8EC-9E6D-6FE5-60020F5F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847C-1C7E-44E8-8C22-6B94E283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3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0D69-4991-6951-9AA6-73A4623A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8CF0B-68E1-618B-362F-53C2A6C10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71F3A-D138-49FF-3F56-EBD94EF4E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149AD-78E6-BFB8-08E0-7BE1D6CC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DF11-4D7D-44D1-A4E9-3EF34C157C4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9E686-3172-290D-F6E0-BF589BAD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A7756-798B-6B62-FEB2-89D6EAE7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847C-1C7E-44E8-8C22-6B94E283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01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6B678-99DE-5A39-F673-5B3C2E2C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4E3B5-5369-A3E9-0C0A-89E3C79FA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023F0-0F4C-17E7-CA5E-9AC5DE7F8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7DF11-4D7D-44D1-A4E9-3EF34C157C4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E960-2655-1849-2627-1A90AC032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7D6D-8492-3A92-16BF-2CEBAC6F2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5847C-1C7E-44E8-8C22-6B94E283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33ED-BD78-2AC2-CF89-E4DFB7FEB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80371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 LSTM model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next number in the sequence.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5F3DC-0FBC-A6F4-ADD3-C30E46B4B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3400"/>
            <a:ext cx="9144000" cy="119223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– Practical 9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01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25B1-D87E-75CE-03C3-69499E43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AE09A5-B726-CE6F-35E9-48BEB3DFC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32483"/>
            <a:ext cx="12191999" cy="5063405"/>
          </a:xfrm>
        </p:spPr>
      </p:pic>
    </p:spTree>
    <p:extLst>
      <p:ext uri="{BB962C8B-B14F-4D97-AF65-F5344CB8AC3E}">
        <p14:creationId xmlns:p14="http://schemas.microsoft.com/office/powerpoint/2010/main" val="84031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677F-72FB-FBF3-9FE8-542B851C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7C8575-77B1-26D8-F794-29C6E916D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73" y="242003"/>
            <a:ext cx="6684425" cy="14979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B0E72F-75C8-265F-FC2F-9A4F87B87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502" y="1739959"/>
            <a:ext cx="8970498" cy="2005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A821E9-0260-91D8-8921-5964A44C8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74" y="3745045"/>
            <a:ext cx="10131010" cy="1092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15FA71-35C5-959D-73D7-EE351D782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688" y="4837378"/>
            <a:ext cx="8124312" cy="202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2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0DCE-AB0F-4530-1901-A0E8B052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3A868-70A0-047D-7648-8ADF4CA82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15" y="240475"/>
            <a:ext cx="7580948" cy="15748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0FD5B9-B3CC-8587-FC53-1FB4E17DA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608" y="1886883"/>
            <a:ext cx="8963392" cy="1914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C966CB-13EE-9674-ECC0-AAC8E882F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15" y="3827849"/>
            <a:ext cx="4922154" cy="6254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AFACE0-7EEE-6947-A64F-CADE667FD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608" y="4675647"/>
            <a:ext cx="8320967" cy="206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4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D852-B8DE-93B3-2F62-25FE0DDC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13A9C6-9714-ABD8-4D9B-171BE605D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69" y="135546"/>
            <a:ext cx="3919465" cy="15551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D74EA-28E4-B6A4-866F-EA7F2DC69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834" y="845343"/>
            <a:ext cx="7638757" cy="3663195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EA75524-376F-C5EE-C1EF-9B68EBA8B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69" y="4760448"/>
            <a:ext cx="5608638" cy="777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812522-E382-CC19-C59B-6545F760D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051" y="5648885"/>
            <a:ext cx="9678949" cy="8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9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Train an LSTM model to predict the next number in the sequence.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1</cp:revision>
  <dcterms:created xsi:type="dcterms:W3CDTF">2025-02-26T15:52:47Z</dcterms:created>
  <dcterms:modified xsi:type="dcterms:W3CDTF">2025-02-26T15:59:05Z</dcterms:modified>
</cp:coreProperties>
</file>