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2172-F886-51BC-BE28-B6526A438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B09E4-7C6F-4B50-23E2-644EF3A1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C8C0-0978-429F-038E-3895E2A1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BFCE-711D-4825-E300-FD021EB2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4892-906F-238F-2497-8E94E18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8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716-E6C5-4D5C-BD4A-A2FD739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16199-E1AA-2DA6-4377-A7374A9A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8A86-34B4-566B-A1BD-F156A67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C627-560E-1570-C915-E5F2DF5A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09FC-18BA-62E5-75C8-988F040D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0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213B5-878C-B275-7404-46D7B7741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EA264-B067-8ED1-F9DD-60A0B30C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B0B9-E288-43A6-C083-A9C8B3BB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2EC5-203C-0DC2-C8FA-D404BDD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1CF1-BABF-EA29-E40F-7A72DB1C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0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DC4E-56ED-B516-C0F9-2C9F897B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9B0-CDBE-AE6D-C952-DAFBEF81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D216E-432E-89C2-239C-478E2341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823A-93D9-B3B8-BE84-CB95BCB5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EBDE-FCF8-D4EF-16C5-CFB7EDC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C0FF-12BF-72F5-E266-F612508A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ABFB9-F9F9-5076-E0C4-C26782515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5518-F7DF-DAF2-16D0-C9C6F335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9698-A83E-517A-D750-57C5E4E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B748-55BF-53BE-DB51-AAD57EC7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6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A8C-FDD8-BAEB-D4EA-B8E09E4E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2977-21EB-2B08-AF3D-2B0561C01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AFD00-89CD-D2CF-BDFE-41FECF062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5B200-AD5B-DC88-6548-ABF9956F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0647-D9E1-AD49-5301-14942608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EADD-9204-B362-FE32-F3AD9EC0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35FD-EFAF-217B-D45E-EF3F0AF0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6A43-8E12-2563-5983-880A5722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1E224-FC7B-8C1E-7C85-A72546A5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459CA-F458-1171-22FB-CBED9A1E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49B8C-EBE1-1D1A-8A65-87FFFA636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54DA8-AC96-033A-8850-2BD856F6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D6E89-9421-8817-CAB2-9949155D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0161A-AFDD-D277-09CF-B3C0728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34D7-36DA-34CF-F1FF-AE2A91A6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4E81E-C215-303C-B868-B2A42529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39469-C1DE-70A8-07E1-A673CE75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EC5C1-F70C-719E-1A0A-03AC9B24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7A6B9-9092-8EFD-1A92-B60D3487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5020-DFA1-43B0-74C3-B5B695D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C7058-FA6C-59EE-678B-C69D00A4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7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6184-E55B-B606-8FE8-963A7616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997B-11C3-7A4B-FBB9-2D07B828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A3B0D-B013-8392-7960-87BBE7B20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370AD-548A-9882-5DC1-B022B668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BD85-B8DB-70FA-438E-A33C9010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B8AB9-4202-2B7D-460A-2E1A3C98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C029-E81C-ECB4-9BA5-A22DC1F4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A1A34-F59C-97EA-00E4-C1740D423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1FF7-8508-8F15-EEDF-5E4B9C50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ED3B6-FC55-E3FC-BFA3-3C35A26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7C19D-774E-E7D6-109A-39FDB1A1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2011-0C6E-BBF6-C75F-F38CFA1B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895F4-1AE0-9B31-8C14-22403E22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A74F-3D8A-0DF9-497B-14378200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0122-0002-18FB-4BFA-9FAA61C81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8EF8-7B47-4047-8A88-5E49E278FC09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2CF3-E554-E38C-96EF-EA64836E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2BF4-37CC-3573-DA39-B4E2FA60C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C044-DD34-49ED-8894-3BDC57D90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2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5646-C659-6FA8-3616-6D433E545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97252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image (text) classification with hyperparameter tuning.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8894F-BE87-13B9-4ADF-D7C4AA245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43"/>
            <a:ext cx="9144000" cy="13610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Practical - 07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3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CA66-AB78-CAF4-8C2C-8A3DA177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244C6-A6B1-7631-55D4-AD6A9832E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503261"/>
            <a:ext cx="8435340" cy="6250091"/>
          </a:xfrm>
        </p:spPr>
      </p:pic>
    </p:spTree>
    <p:extLst>
      <p:ext uri="{BB962C8B-B14F-4D97-AF65-F5344CB8AC3E}">
        <p14:creationId xmlns:p14="http://schemas.microsoft.com/office/powerpoint/2010/main" val="21853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CFF3-06F2-3FF7-C151-E83E739F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747F2-D554-BFF1-B403-EE36DE6F9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73" y="244413"/>
            <a:ext cx="9454679" cy="2273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398C29-7A68-38C0-5A0C-49D4D9C09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67" y="2767209"/>
            <a:ext cx="9596118" cy="38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BF84-9D12-6D24-FCB6-8DFE209D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B0922-6D37-B6C9-60FF-9DAB8B060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49" y="365125"/>
            <a:ext cx="9618116" cy="21174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CE4C5-967E-3A65-865B-CCFAEFE0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265"/>
            <a:ext cx="11093754" cy="35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A096-3C75-CC32-66FE-FC99F341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BA80D-2DD7-39AD-8C8B-8290A75A7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959"/>
            <a:ext cx="8458923" cy="30412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D489E-93CC-D823-ECAA-2485F8EC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11" y="3165231"/>
            <a:ext cx="8458923" cy="36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26B5-F2E3-7B2E-2703-A459B50F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65A66-AC35-E5F3-2185-2BBB25329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968"/>
            <a:ext cx="3937627" cy="18938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6F11C-87AA-3189-BE70-9DB16918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292" y="0"/>
            <a:ext cx="6743701" cy="2507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746C2-70AB-8C1F-0D82-477332505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8700"/>
            <a:ext cx="5711483" cy="2223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48B1D-4132-7373-759C-8DD0F4F8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4385415"/>
            <a:ext cx="67437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7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B6B7-12A1-81E6-0511-4DA5D17A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6DEF6-5EC9-DE36-E020-0B8DF816C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7148219" cy="31324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F6B55-71E1-D2CB-CE87-17223A8D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780" y="3747932"/>
            <a:ext cx="7148220" cy="3110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F26FC-62AD-BA96-AC05-76AA4604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33582"/>
            <a:ext cx="5314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88FA-63A1-DA54-6F3D-94BA2FD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48A6E-7014-010F-1A16-2DE11044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975"/>
            <a:ext cx="8468751" cy="37749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3344F-89F7-F97A-9BD1-C696BA71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819525"/>
            <a:ext cx="6934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5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5C35-25E8-6384-5B4C-C11644ED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24757-36D0-D361-8D67-65EAA7ACC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3" y="152400"/>
            <a:ext cx="5826508" cy="5502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15CAB-488D-3C39-14D7-DA78FB8B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41" y="1787799"/>
            <a:ext cx="5262741" cy="50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7B7A-4428-2A65-CDE6-E5815B7B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2C0AA-D46D-74F2-A92C-852DA11F9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7" y="38100"/>
            <a:ext cx="9339482" cy="43326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7C14A-9791-FC24-0CF2-C9DFD4CC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3819525"/>
            <a:ext cx="67913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Perform image (text) classification with hyperparameter tuning.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 image (text) classification with hyperparameter tuning.</dc:title>
  <dc:creator>Pratiksha Panda</dc:creator>
  <cp:lastModifiedBy>Pratiksha Panda</cp:lastModifiedBy>
  <cp:revision>1</cp:revision>
  <dcterms:created xsi:type="dcterms:W3CDTF">2025-01-10T18:56:54Z</dcterms:created>
  <dcterms:modified xsi:type="dcterms:W3CDTF">2025-01-10T18:57:07Z</dcterms:modified>
</cp:coreProperties>
</file>