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859D-F192-66C1-12BC-A204DA17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1B50-B4F5-28F6-4F99-4E245203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7CEA-90CA-1AF7-6C8C-870B556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6F52-C63C-9A3E-9939-CD7EAA4B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ECE0-E8F9-1DBF-4801-E8884AC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15FC-3ED7-15D8-1ABE-BDDECCF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3055D-80D8-D7D7-D774-3750626D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CD4-9BC7-F5C0-0BAC-636D51E1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B6A4-E490-2B63-1FBC-B652533B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31CF-0CB7-7E3F-502E-36936787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5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D3C1F-09CE-ECCC-F190-62B38BFC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D889-75E5-A39F-EB4B-43B01311F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21C1-FA6C-C7A6-8A86-F3E2B80D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FC7B-B21A-0E6A-B5F3-06A604D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AE75-84EC-7A16-F58A-9483074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AB7C-334A-A505-607A-D9E537DA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1DFC-8237-B6F8-3276-16FBD237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BEAD-5E50-5214-1405-A389903A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FC8F-7B27-9D32-7BA5-AD0A028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0FAA-CEF9-A1BD-7EC2-8105F2D0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CDA-67E2-A14C-007C-5EDFE160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F568-1B83-10A2-5D60-171CCF1F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26B3-D4D3-AC33-2156-454477FE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D496-55B1-A490-A52C-23C328B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49D-3B76-1F93-A912-5978162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821-4217-1DB4-53DB-AF1572FD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21C3-E4A0-5BD4-E62F-99F7852B6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CA49-DE10-C611-BD0D-D68C7ECD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5E37-157A-8896-DFFD-75387F05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BC29-FA04-12C7-6149-56CF3878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BBAF-0D65-80A3-447E-D050C0C4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F83E-40A1-1E8F-0172-60D46686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5ED3-40D2-FBA9-1C17-F5184BCE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D0C1-2159-968C-FC42-FC3213D1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1142A-0265-C2A4-7043-61FE47797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89C3C-0A74-E8C7-5A57-CB2025D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A1054-5480-9691-2561-2BF0732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B2AA-7CA4-5541-99D0-ECBAA8BF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4DD2-FB57-3252-6EC7-F34D4EE6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1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41A7-C9CF-DC9A-0583-D3709BFB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76F65-1BC4-4159-67A4-3B29C5E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51549-9E55-0B91-77FE-6DACAE41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CF39-B384-4B62-8E0B-FB89F21B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3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20C66-4C85-AD07-9481-4541E999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CB487-3940-59C4-5791-9495042E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9D9B-4E7F-EBFC-983B-1FB4BD7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36B3-1764-0CCF-90B0-0A5F00FD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FBA3-3183-1B0E-8B05-65BB7DB1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EFB36-C460-53EB-2189-05996BAD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14FFD-DFB4-D1A8-14A0-71F9C4C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408A-185A-D186-6071-904E6A32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C48A5-E340-3068-2A04-AEF2767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02B5-79D9-43E3-E229-9B55DBC2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50BFF-DE34-56EE-1FB5-B9BED18DE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18BC-80C9-D3C5-6507-04A47DF7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6CC3-6D33-E4DA-BB90-E68132F7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0EDA-A286-F997-3BBF-16A77C7F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AD81-D831-1A0A-1841-75FA7D2B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51711-1B25-728A-D023-322083D8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953C-E62E-53DB-A6EA-6512C786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C9A4-94E5-8653-1B60-C361C0A3D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AB86-CF8F-4221-A6DB-BF9529DB117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C70D-D242-1BAA-565F-56C896E5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9678-CF86-5D17-F13E-4F67DFC0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1356-2F58-4F03-BA52-1C542657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8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0096-E08C-09F2-4B3D-C7192EB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2709"/>
            <a:ext cx="12192000" cy="24477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CNN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D6D7-4CA9-40CC-D409-659A2576A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Practical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0D5E-E85C-023F-D73D-DB7BA01E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62AD0-A036-403B-17A0-5F1F40E2E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3" y="117585"/>
            <a:ext cx="8712194" cy="1865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D50BC-5985-0156-AA3C-9524C9D0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217"/>
            <a:ext cx="6096000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1BBB2-13F1-C983-2E52-826799BDE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65658"/>
            <a:ext cx="6096000" cy="2990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4B226-53BD-97C8-6FE2-D5BF19D6DE73}"/>
              </a:ext>
            </a:extLst>
          </p:cNvPr>
          <p:cNvSpPr txBox="1"/>
          <p:nvPr/>
        </p:nvSpPr>
        <p:spPr>
          <a:xfrm>
            <a:off x="0" y="5865164"/>
            <a:ext cx="12297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ResNet50</a:t>
            </a:r>
            <a:r>
              <a:rPr lang="en-US" dirty="0"/>
              <a:t> is a </a:t>
            </a:r>
            <a:r>
              <a:rPr lang="en-US" b="1" dirty="0"/>
              <a:t>pre-trained model</a:t>
            </a:r>
            <a:r>
              <a:rPr lang="en-US" dirty="0"/>
              <a:t> that has 50 layers and has been trained on a large dataset, typically </a:t>
            </a:r>
            <a:r>
              <a:rPr lang="en-US" b="1" dirty="0"/>
              <a:t>ImageNet</a:t>
            </a:r>
            <a:r>
              <a:rPr lang="en-US" dirty="0"/>
              <a:t> (which contains millions of labeled images). It can recognize a wide variety of objects and is often used as a starting point for tasks like image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86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B506-CC63-702F-32BC-5A3807E0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67279-D788-F418-6748-E1116E3C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9" y="141287"/>
            <a:ext cx="9543143" cy="6605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4EEE7-4546-9D89-A6CE-CCB11204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74" y="866775"/>
            <a:ext cx="8292025" cy="1047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94411-DD88-D59A-3402-7F7F6F5F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9" y="1973971"/>
            <a:ext cx="5043782" cy="1427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9DF40-9F17-F7A4-850C-4236CC7F6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974" y="3456158"/>
            <a:ext cx="8292026" cy="33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95D-D0B9-2458-F1A5-7DA79356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B55D6-8584-4E5A-ED2B-941528F3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8" y="70979"/>
            <a:ext cx="4828889" cy="588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339F0-4F13-6932-347F-A78EE6F9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4" y="849525"/>
            <a:ext cx="8873778" cy="2374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2F6C9-9B7D-056C-3EFF-61A9F8F9C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7010"/>
            <a:ext cx="7555716" cy="844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4EF2C-94AE-15E8-BCB9-37DAD2B04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449" y="4274356"/>
            <a:ext cx="8773551" cy="24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1F73-18F1-CF70-F9D2-9E77BD72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84D79-9912-361B-DA2B-ABE06FCA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4" y="159714"/>
            <a:ext cx="9210322" cy="2456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41974-626E-BD8A-C890-5C8EFA76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16" y="2661163"/>
            <a:ext cx="8513884" cy="41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768-3699-3699-B08D-A5FDE263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6C7C4-4C6B-E09E-B98E-645F281D7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707906" cy="4164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14639-A2FC-ACDF-50C8-EA1136F0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05" y="365125"/>
            <a:ext cx="6484095" cy="300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49D5F-85A4-3FF4-B50F-C97E6E474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05" y="3365793"/>
            <a:ext cx="6484095" cy="2331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B08C3-F1CF-F489-CE0D-B1FDC65FD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894" y="5929972"/>
            <a:ext cx="9023105" cy="7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AE15-75E5-5B67-4A92-A97034DF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0BB70-8709-D2CE-6E18-68DF98B6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" y="196947"/>
            <a:ext cx="9366124" cy="25884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B8724-DD11-9427-E269-FD8DDC16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47" y="2785403"/>
            <a:ext cx="8276954" cy="40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10EA-9CEE-E642-42F4-BCC4DE58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B480-E5FE-3D7E-7A6F-9724B6EB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5C76E-0379-D695-B585-0C304E2A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Face Detection using CNN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</cp:revision>
  <dcterms:created xsi:type="dcterms:W3CDTF">2025-01-08T17:52:41Z</dcterms:created>
  <dcterms:modified xsi:type="dcterms:W3CDTF">2025-01-08T17:55:30Z</dcterms:modified>
</cp:coreProperties>
</file>