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BEE-9155-5CC2-F95E-FC2744475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BA8C5-9CD1-9039-7721-21B59583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B6F6-5EE0-4752-2A92-F21D4CEF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21D2-EC7A-C550-CFAC-8B484DF7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EE21-36F9-B312-8EE7-0DB564C5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B42-17F5-733A-9CD9-435B1613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999A-9CE4-6755-4692-06E2AB81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FE81-285D-BBD2-4A2A-F1F356C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3FFC-692D-E49B-5329-094D0471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61C8-A1B2-97AD-6DDA-678AADE7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BC16F-60B1-35CC-F959-3087B5969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B301-17FD-7499-8367-D80159C4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380C-5790-1B8D-8EEA-FF52E124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337C-1F36-4136-9192-6707044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CC7C-4F0C-C3E2-3EE2-5B3A867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349-0F9C-9966-5E14-E859216F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5CAB-FE96-FF15-57E8-7013F909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5D5-4E98-8909-5793-22AE0D1E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6F0B-7929-5039-B053-AAA857C2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9ABC-4E75-33B2-5E70-599C6B61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89F9-FDCC-0666-4231-D7ED5527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43E2-C7E3-AB83-A7AF-7BD2FBDF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C33B-9DD2-558E-D8A7-AA85BF46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51A8-17B1-FEA2-D33C-FA1E29E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ED86-37E7-F823-2B2B-140A68D4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7E54-1287-10A4-880C-1726F450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A59D-864B-8DE1-09B4-C1D494EF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BA1A6-E86C-D6AB-8CD7-40B28780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C933B-940D-AA98-4500-6CD2DC7E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AB79-ADD9-2FBA-1D7F-AB09795A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5FE9-35B0-6F6A-4E32-EAA096AE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AAA-ABA3-E071-E643-1798C2F1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3A52-FBB7-520E-7D1E-F4A9EDA9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2ABCE-609A-CA74-10A7-79B3A3EB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7CB50-ACBC-6EE1-6215-8E1C7126B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DAD33-DB22-355E-F026-AF13C866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C342-C061-0FA7-AAFD-83A9938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B884B-2C52-3A5C-8C2C-61ABEF8E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D28F2-A918-9ACA-3E63-AF2ACDF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2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BB12-D98F-EEBF-450F-2123E35D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E7F71-0F46-FFE5-C38A-8A7D8313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E097B-20C2-B334-03EB-BB60CEE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78F17-1C2A-2CE5-DB88-745D91A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2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5D60D-CD41-0909-6325-1EB4F079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DCFF6-586B-EA8A-EDE4-8B6A9B11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AAFD6-DFA6-3C53-2DDF-4CADF73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2AF-80EE-1384-B162-327D9737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8BC7-136D-08D1-E170-1B8029AE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D0061-E203-36F0-D6FC-F5F12352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91EC-D836-587C-DD91-A4FDCBDD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EF2F-2F85-ABD5-0C7C-E866E5B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4F78B-D67B-9A9C-2492-3AAB6FB9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CB79-9007-AE54-BF7F-399D9A09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D5690-7FF8-76CE-D9C4-E4FABEF8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E0FA-228E-02C9-8D68-F6B81651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5036-5D6F-675F-3A7F-A9E17292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A40E-A923-C38B-2A67-DBF6D799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34FC-F5B9-67D0-096B-17E7B919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936E5-D80A-98BE-CFF2-6B883F07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61C2-5BD6-622B-BFA9-D92186A3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5969-7B48-0F3F-FB18-65C2694D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0B29-E91B-4F60-9911-9DF60CF54F8C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0532-DCEA-7FE0-4E0C-1E672332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6E9E-C802-CCB0-9448-4AF052840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8ED9-A64E-4F14-88A3-8B82BCD8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9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2CD7-2DFE-23FC-2D4B-2F0B0191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0206"/>
            <a:ext cx="12192000" cy="26587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advanced CNN.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F1B21-E8B2-8277-06C9-430E856E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034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Practical - 8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1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BCC1-4828-E982-8778-BD9CDAC9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8-B: Object Detection Using </a:t>
            </a:r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714-CA67-9672-97FF-2A62CC4B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33548-DA14-1E5D-3784-8DA5B9B1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362"/>
            <a:ext cx="6211650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F74DF-A532-BB36-D265-BBCC0655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3888"/>
            <a:ext cx="6286500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5980C-93C9-EA62-27A8-9826DB6A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4456990"/>
            <a:ext cx="6162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2934-0838-DDFC-4F96-568A8628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882A2-B10A-3690-EC1F-D1ABD3771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264867" cy="3319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E52D7-AB12-57D2-7FA0-0510BB53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9974"/>
            <a:ext cx="608647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7983E-F970-246C-D593-4DAA21E15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559" y="3429000"/>
            <a:ext cx="6224442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B785-2B5E-4B0E-B947-D3C808C7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E9D10-258C-B149-ED69-D0A5F522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25" y="815927"/>
            <a:ext cx="11777209" cy="5475684"/>
          </a:xfrm>
        </p:spPr>
      </p:pic>
    </p:spTree>
    <p:extLst>
      <p:ext uri="{BB962C8B-B14F-4D97-AF65-F5344CB8AC3E}">
        <p14:creationId xmlns:p14="http://schemas.microsoft.com/office/powerpoint/2010/main" val="348500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5A93-255C-5ECA-ABEE-D4299E50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8-C: Object Detection using ResNet50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13A-4B15-602A-F0FC-A872932A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7662A-D8ED-0ADE-9336-A33FB0F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717"/>
            <a:ext cx="10025474" cy="2039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7ED4D-9AFD-E0AB-9392-C3405AF2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11878"/>
            <a:ext cx="6038851" cy="282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B3D25-749D-4969-EED0-B73086FA7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111257"/>
            <a:ext cx="6153150" cy="180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E3FFDB-FAD2-B930-6D64-8DA65F17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2" y="5518468"/>
            <a:ext cx="5860657" cy="1067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93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D814-941C-A7C2-5971-209FA7A5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74DDC-48B8-E25B-57BB-0FD80249C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15555" cy="22385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815EB-F849-5842-EC39-7FA9975A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509"/>
            <a:ext cx="6134100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53548-8EEF-A937-0EEC-27523A1F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4191000"/>
            <a:ext cx="6267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54A-0516-9DDC-66F2-E899120A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0D6CE-83A0-C31A-EE5F-CD51ACED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2" y="305020"/>
            <a:ext cx="7332232" cy="2771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9E46-8AFB-840C-318C-3BCBCE1C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9995"/>
            <a:ext cx="7562457" cy="27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D1B6-E27B-F2D6-80E7-036D244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92779-2E6F-1F48-7F22-D3A83F6C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8862646" cy="46673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F5122-8A12-65CB-92CA-21E4EC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7729"/>
            <a:ext cx="12192000" cy="11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EC68-086F-5CCC-506F-B4CF292A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128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8-D: Object Detection using </a:t>
            </a:r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IN" b="1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FA6B-52DA-8483-7D8F-005DE807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19CC-B565-84DD-5DC8-A6650BBE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29"/>
            <a:ext cx="7638757" cy="2881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1D161-C35A-FBF9-44DF-FEBA80D2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20" y="3873524"/>
            <a:ext cx="8659325" cy="28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9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2210-C589-A4AB-5FC5-62FC6143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D3AD1-902C-280B-4698-0EE571C88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811"/>
            <a:ext cx="8748347" cy="2799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0675A-1B2C-C159-2C8D-0A1C1E15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533" y="2840483"/>
            <a:ext cx="9364467" cy="40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8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0CB4-3B67-5E94-7216-225548A7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5AC3C-4A49-2CA3-F24A-AB4CA931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8577"/>
            <a:ext cx="10433679" cy="21242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138CB-12C7-DDAB-2F15-A956EE99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10" y="2995063"/>
            <a:ext cx="9552290" cy="34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25BC-5E8D-1041-A676-A719B7C2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245"/>
            <a:ext cx="12192000" cy="6378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8-A: Object Detection Using Faster CNN (Advanced CNN)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35B7-83A3-EBD8-1CBF-D692EEC3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2A78-5BCA-B36C-AA14-E189622A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078"/>
            <a:ext cx="5558450" cy="150267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95F8E72-A45A-9FA0-A4AF-8EA0EE10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9513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imports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which is used for deep learning tasks. It provides functionalities like tensor operations, neural network layers, and pre-trained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models, transforms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models: This module provides access to pre-trained deep learning models such 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VGG, etc. These models can be used for tasks like image classification, object detection,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transforms: This is used to apply various transformations to images (like resizing, normalizing, etc.) before feeding them into a model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ImageDraw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Image: Used to open and manipulate images.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you to draw on images (e.g., adding text or shapes).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helps you specify the font when adding text to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Matplotlib is a plotting library,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module within it used to create static, interactive, and animated visualizations. This line is used to plot graphs and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matplotlib.patches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patches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module provides classes to add shapes like rectangles, circles, and polygons to a plot. It is useful for tasks like drawing bounding boxes around objects in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imports are commonly used when performing tasks like image classification or object detection using pre-trained models, followed by drawing results on the image or visualizing them using plots.</a:t>
            </a:r>
          </a:p>
        </p:txBody>
      </p:sp>
    </p:spTree>
    <p:extLst>
      <p:ext uri="{BB962C8B-B14F-4D97-AF65-F5344CB8AC3E}">
        <p14:creationId xmlns:p14="http://schemas.microsoft.com/office/powerpoint/2010/main" val="86407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5E78-9373-6B03-F9E7-5F97D130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1A4A6-A1AA-8F54-50B2-1157B649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371471" cy="24155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43E22-F1EC-C430-EF11-F8F11DD8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396802"/>
            <a:ext cx="8038892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7D3D5-66A5-3F4F-4FAA-732A71DC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377" y="4012446"/>
            <a:ext cx="8572574" cy="26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3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2659-C32F-50AB-3C1A-BF68527B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CDA34-FC29-6DF0-4E80-2A7D0BFE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269"/>
            <a:ext cx="8328074" cy="33344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BE2C2-9CA4-5DA8-B2AD-8DF48246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08" y="3429000"/>
            <a:ext cx="9226392" cy="3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9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211D-1574-7E1C-9150-25BFD58F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AD7A3-018A-F937-DA1B-18321288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45" y="576775"/>
            <a:ext cx="11807867" cy="5916099"/>
          </a:xfrm>
        </p:spPr>
      </p:pic>
    </p:spTree>
    <p:extLst>
      <p:ext uri="{BB962C8B-B14F-4D97-AF65-F5344CB8AC3E}">
        <p14:creationId xmlns:p14="http://schemas.microsoft.com/office/powerpoint/2010/main" val="410600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992C-AE5C-A9A1-1EAE-D126132A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C9513-153A-9862-56D9-09137E8C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485"/>
            <a:ext cx="9031458" cy="2775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39C85-3ECA-BBA0-81A6-7D48BDED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47" y="2982352"/>
            <a:ext cx="9162603" cy="35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46C5-252B-D636-2780-2AE66A41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1A70-81FB-55F8-EF34-AE6775FA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FD4D7-45D3-9A97-7F7C-D4D2E7DC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07118" cy="3398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2E1C5-6F44-32F3-8B71-EEC1D226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89" y="3459971"/>
            <a:ext cx="8224911" cy="3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1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97D2-26EB-4F9E-631D-1BD9DBCC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F453E-2C19-FC8B-9FF2-C17442D4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4943"/>
            <a:ext cx="5868823" cy="26567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4D60A-85A3-E3F6-EBD0-B5613A1E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58" y="2271860"/>
            <a:ext cx="7990449" cy="2500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B40B7-0F9C-3A24-2814-8E42B62F4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058" y="4942498"/>
            <a:ext cx="7808742" cy="17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1BF3-6802-2210-898A-38A84009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B07D0-4F7F-0B59-8C18-C2CA62F3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355"/>
            <a:ext cx="8395022" cy="1448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C7832-3CE9-ABB8-5CC6-E726EF90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78" y="1500201"/>
            <a:ext cx="7090117" cy="159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7C0FA-C913-45FA-98B3-A12856A6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978" y="3277771"/>
            <a:ext cx="8395022" cy="35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480C-9003-83FE-22B3-86DE1B10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82F2-360F-119A-2602-5D06DE30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85F62-8C18-DC00-5B47-7CCAE22740DD}"/>
              </a:ext>
            </a:extLst>
          </p:cNvPr>
          <p:cNvSpPr txBox="1"/>
          <p:nvPr/>
        </p:nvSpPr>
        <p:spPr>
          <a:xfrm>
            <a:off x="0" y="14403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236A2-BC79-B875-9AE8-9370F37A68F4}"/>
              </a:ext>
            </a:extLst>
          </p:cNvPr>
          <p:cNvSpPr txBox="1"/>
          <p:nvPr/>
        </p:nvSpPr>
        <p:spPr>
          <a:xfrm>
            <a:off x="-2345" y="0"/>
            <a:ext cx="121943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If the score is above the threshold (e.g., 0.5), draw the box and label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IN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score &gt; 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Draw the bounding box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patches.Rectangle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]),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 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linewidth=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facecolor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'none’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ax.add_patch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Create the label text with confidence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label_text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f"{COCO_CLASSES[label]}: {score: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.2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f}"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IN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IN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Add label text on top of the box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ax.text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box[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label_text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weight=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'bold’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'bottom'</a:t>
            </a:r>
            <a: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br>
              <a:rPr lang="en-IN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CFD12-EFA1-4259-2A76-1EF1F898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" y="3131012"/>
            <a:ext cx="609834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39D4B-7119-3C18-F0BE-D6B6D3CD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5076825"/>
            <a:ext cx="62960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C456-AD55-64E9-92E7-24C1BE2E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3AB3-27AB-6646-0D4C-AFC55CC3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9448D-0F6D-B431-CAC1-D3416DFCF7D6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Hide axis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ax.axis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'off’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Show the image with bounding boxes and labels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Print the number of objects detected with high confidence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f"Detected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(score &gt;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score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prediction[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]['scores']):d} objects with high confidence."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C313F-D758-0808-93D1-E1083FA1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107"/>
            <a:ext cx="6681714" cy="2276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820A9-F8A5-7C5F-6241-3C54D062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1295"/>
            <a:ext cx="6921305" cy="17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5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454E-87D6-D774-76EC-9EBD4AF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619D9-2395-1C7F-A9F6-11BA7AD6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75" y="576775"/>
            <a:ext cx="11797269" cy="5303520"/>
          </a:xfrm>
        </p:spPr>
      </p:pic>
    </p:spTree>
    <p:extLst>
      <p:ext uri="{BB962C8B-B14F-4D97-AF65-F5344CB8AC3E}">
        <p14:creationId xmlns:p14="http://schemas.microsoft.com/office/powerpoint/2010/main" val="82841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543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Object detection using advanced CNN.</vt:lpstr>
      <vt:lpstr>8-A: Object Detection Using Faster CNN (Advanced CNN)</vt:lpstr>
      <vt:lpstr> </vt:lpstr>
      <vt:lpstr> </vt:lpstr>
      <vt:lpstr> </vt:lpstr>
      <vt:lpstr> </vt:lpstr>
      <vt:lpstr> </vt:lpstr>
      <vt:lpstr> </vt:lpstr>
      <vt:lpstr> </vt:lpstr>
      <vt:lpstr>8-B: Object Detection Using YOLO</vt:lpstr>
      <vt:lpstr> </vt:lpstr>
      <vt:lpstr> </vt:lpstr>
      <vt:lpstr>8-C: Object Detection using ResNet50</vt:lpstr>
      <vt:lpstr> </vt:lpstr>
      <vt:lpstr> </vt:lpstr>
      <vt:lpstr> </vt:lpstr>
      <vt:lpstr>8-D: Object Detection using SSD MobileNet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advanced CNN.</dc:title>
  <dc:creator>Pratiksha Panda</dc:creator>
  <cp:lastModifiedBy>Pratiksha Panda</cp:lastModifiedBy>
  <cp:revision>2</cp:revision>
  <dcterms:created xsi:type="dcterms:W3CDTF">2025-01-16T17:56:39Z</dcterms:created>
  <dcterms:modified xsi:type="dcterms:W3CDTF">2025-01-16T18:18:16Z</dcterms:modified>
</cp:coreProperties>
</file>